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7" r:id="rId6"/>
    <p:sldId id="261" r:id="rId7"/>
    <p:sldId id="259" r:id="rId8"/>
    <p:sldId id="263" r:id="rId9"/>
    <p:sldId id="264" r:id="rId10"/>
    <p:sldId id="262" r:id="rId11"/>
  </p:sldIdLst>
  <p:sldSz cx="9903460" cy="6858000" type="A4"/>
  <p:notesSz cx="7103745" cy="10234295"/>
  <p:embeddedFontLst>
    <p:embeddedFont>
      <p:font typeface="黑体" panose="02010609060101010101" charset="-122"/>
      <p:regular r:id="rId15"/>
    </p:embeddedFont>
    <p:embeddedFont>
      <p:font typeface="宋体" panose="02010600030101010101" charset="-122"/>
      <p:regular r:id="rId16"/>
    </p:embeddedFont>
    <p:embeddedFont>
      <p:font typeface="Calibri Light" panose="020F0702030404030204" charset="0"/>
      <p:regular r:id="rId17"/>
    </p:embeddedFont>
    <p:embeddedFont>
      <p:font typeface="Calibri" panose="020F0702030404030204" charset="0"/>
      <p:regular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057867" y="1279287"/>
            <a:ext cx="4988010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37950" y="1122421"/>
            <a:ext cx="7427700" cy="238772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237950" y="3602223"/>
            <a:ext cx="7427700" cy="165584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835" indent="0" algn="ctr">
              <a:buNone/>
              <a:defRPr sz="1600"/>
            </a:lvl7pPr>
            <a:lvl8pPr marL="3201035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0873" y="365144"/>
            <a:ext cx="8541855" cy="5812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75715" y="1709826"/>
            <a:ext cx="8541855" cy="285288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75715" y="4589700"/>
            <a:ext cx="8541855" cy="150026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80873" y="1825719"/>
            <a:ext cx="4209030" cy="43515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13698" y="1825719"/>
            <a:ext cx="4209030" cy="43515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2162" y="365144"/>
            <a:ext cx="8541855" cy="132563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964021" y="1778530"/>
            <a:ext cx="3958820" cy="823954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835" indent="0">
              <a:buNone/>
              <a:defRPr sz="1800"/>
            </a:lvl7pPr>
            <a:lvl8pPr marL="3201035" indent="0">
              <a:buNone/>
              <a:defRPr sz="1800"/>
            </a:lvl8pPr>
            <a:lvl9pPr marL="3658235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964021" y="2665516"/>
            <a:ext cx="3958820" cy="352446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5082531" y="1778530"/>
            <a:ext cx="3978316" cy="823954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835" indent="0">
              <a:buNone/>
              <a:defRPr sz="1800"/>
            </a:lvl7pPr>
            <a:lvl8pPr marL="3201035" indent="0">
              <a:buNone/>
              <a:defRPr sz="1800"/>
            </a:lvl8pPr>
            <a:lvl9pPr marL="3658235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5082531" y="2665516"/>
            <a:ext cx="3978316" cy="352446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2162" y="457224"/>
            <a:ext cx="3383526" cy="16002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4210320" y="457225"/>
            <a:ext cx="5013698" cy="54041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82162" y="2057506"/>
            <a:ext cx="3383526" cy="3811784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835" indent="0">
              <a:buNone/>
              <a:defRPr sz="1400"/>
            </a:lvl7pPr>
            <a:lvl8pPr marL="3201035" indent="0">
              <a:buNone/>
              <a:defRPr sz="1400"/>
            </a:lvl8pPr>
            <a:lvl9pPr marL="3658235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087264" y="365144"/>
            <a:ext cx="2135464" cy="58121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80873" y="365144"/>
            <a:ext cx="6282596" cy="58121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80873" y="365144"/>
            <a:ext cx="8541855" cy="1325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680873" y="1825719"/>
            <a:ext cx="8541855" cy="4351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3"/>
            </p:custDataLst>
          </p:nvPr>
        </p:nvSpPr>
        <p:spPr>
          <a:xfrm>
            <a:off x="680873" y="6356678"/>
            <a:ext cx="2228310" cy="365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4"/>
            </p:custDataLst>
          </p:nvPr>
        </p:nvSpPr>
        <p:spPr>
          <a:xfrm>
            <a:off x="3280568" y="6356678"/>
            <a:ext cx="3342465" cy="365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5"/>
            </p:custDataLst>
          </p:nvPr>
        </p:nvSpPr>
        <p:spPr>
          <a:xfrm>
            <a:off x="6994418" y="6356678"/>
            <a:ext cx="2228310" cy="365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4" Type="http://schemas.openxmlformats.org/officeDocument/2006/relationships/notesSlide" Target="../notesSlides/notesSlide1.xml"/><Relationship Id="rId33" Type="http://schemas.openxmlformats.org/officeDocument/2006/relationships/slideLayout" Target="../slideLayouts/slideLayout1.xml"/><Relationship Id="rId32" Type="http://schemas.openxmlformats.org/officeDocument/2006/relationships/image" Target="../media/image3.png"/><Relationship Id="rId31" Type="http://schemas.openxmlformats.org/officeDocument/2006/relationships/image" Target="../media/image2.png"/><Relationship Id="rId30" Type="http://schemas.openxmlformats.org/officeDocument/2006/relationships/image" Target="../media/image1.svg"/><Relationship Id="rId3" Type="http://schemas.openxmlformats.org/officeDocument/2006/relationships/tags" Target="../tags/tag55.xml"/><Relationship Id="rId29" Type="http://schemas.openxmlformats.org/officeDocument/2006/relationships/image" Target="../media/image1.png"/><Relationship Id="rId28" Type="http://schemas.openxmlformats.org/officeDocument/2006/relationships/tags" Target="../tags/tag80.xml"/><Relationship Id="rId27" Type="http://schemas.openxmlformats.org/officeDocument/2006/relationships/tags" Target="../tags/tag79.xml"/><Relationship Id="rId26" Type="http://schemas.openxmlformats.org/officeDocument/2006/relationships/tags" Target="../tags/tag78.xml"/><Relationship Id="rId25" Type="http://schemas.openxmlformats.org/officeDocument/2006/relationships/tags" Target="../tags/tag77.xml"/><Relationship Id="rId24" Type="http://schemas.openxmlformats.org/officeDocument/2006/relationships/tags" Target="../tags/tag76.xml"/><Relationship Id="rId23" Type="http://schemas.openxmlformats.org/officeDocument/2006/relationships/tags" Target="../tags/tag75.xml"/><Relationship Id="rId22" Type="http://schemas.openxmlformats.org/officeDocument/2006/relationships/tags" Target="../tags/tag74.xml"/><Relationship Id="rId21" Type="http://schemas.openxmlformats.org/officeDocument/2006/relationships/tags" Target="../tags/tag73.xml"/><Relationship Id="rId20" Type="http://schemas.openxmlformats.org/officeDocument/2006/relationships/tags" Target="../tags/tag72.xml"/><Relationship Id="rId2" Type="http://schemas.openxmlformats.org/officeDocument/2006/relationships/tags" Target="../tags/tag54.xml"/><Relationship Id="rId19" Type="http://schemas.openxmlformats.org/officeDocument/2006/relationships/tags" Target="../tags/tag71.xml"/><Relationship Id="rId18" Type="http://schemas.openxmlformats.org/officeDocument/2006/relationships/tags" Target="../tags/tag70.xml"/><Relationship Id="rId17" Type="http://schemas.openxmlformats.org/officeDocument/2006/relationships/tags" Target="../tags/tag69.xml"/><Relationship Id="rId16" Type="http://schemas.openxmlformats.org/officeDocument/2006/relationships/tags" Target="../tags/tag68.xml"/><Relationship Id="rId15" Type="http://schemas.openxmlformats.org/officeDocument/2006/relationships/tags" Target="../tags/tag67.xml"/><Relationship Id="rId14" Type="http://schemas.openxmlformats.org/officeDocument/2006/relationships/tags" Target="../tags/tag66.xml"/><Relationship Id="rId13" Type="http://schemas.openxmlformats.org/officeDocument/2006/relationships/tags" Target="../tags/tag65.xml"/><Relationship Id="rId12" Type="http://schemas.openxmlformats.org/officeDocument/2006/relationships/tags" Target="../tags/tag64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tags" Target="../tags/tag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.svg"/><Relationship Id="rId7" Type="http://schemas.openxmlformats.org/officeDocument/2006/relationships/image" Target="../media/image7.png"/><Relationship Id="rId6" Type="http://schemas.openxmlformats.org/officeDocument/2006/relationships/image" Target="../media/image4.sv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6.png"/><Relationship Id="rId2" Type="http://schemas.openxmlformats.org/officeDocument/2006/relationships/image" Target="../media/image2.sv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6.svg"/><Relationship Id="rId7" Type="http://schemas.openxmlformats.org/officeDocument/2006/relationships/image" Target="../media/image9.png"/><Relationship Id="rId6" Type="http://schemas.openxmlformats.org/officeDocument/2006/relationships/image" Target="../media/image3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6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.sv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svg"/><Relationship Id="rId7" Type="http://schemas.openxmlformats.org/officeDocument/2006/relationships/image" Target="../media/image11.png"/><Relationship Id="rId6" Type="http://schemas.openxmlformats.org/officeDocument/2006/relationships/image" Target="../media/image3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6.png"/><Relationship Id="rId2" Type="http://schemas.openxmlformats.org/officeDocument/2006/relationships/image" Target="../media/image2.sv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2" name="组合 111"/>
          <p:cNvGrpSpPr/>
          <p:nvPr/>
        </p:nvGrpSpPr>
        <p:grpSpPr>
          <a:xfrm>
            <a:off x="-16510" y="-520065"/>
            <a:ext cx="9945370" cy="7865110"/>
            <a:chOff x="-26" y="-819"/>
            <a:chExt cx="15662" cy="12386"/>
          </a:xfrm>
        </p:grpSpPr>
        <p:sp>
          <p:nvSpPr>
            <p:cNvPr id="47" name="矩形 46"/>
            <p:cNvSpPr/>
            <p:nvPr/>
          </p:nvSpPr>
          <p:spPr>
            <a:xfrm>
              <a:off x="-20" y="-16"/>
              <a:ext cx="15636" cy="28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10517"/>
              <a:ext cx="15636" cy="28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353" y="-1"/>
              <a:ext cx="283" cy="1079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-26" y="-1"/>
              <a:ext cx="283" cy="1079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273" y="0"/>
              <a:ext cx="2028" cy="278"/>
              <a:chOff x="273" y="0"/>
              <a:chExt cx="2028" cy="278"/>
            </a:xfrm>
          </p:grpSpPr>
          <p:cxnSp>
            <p:nvCxnSpPr>
              <p:cNvPr id="78" name="直接连接符 77"/>
              <p:cNvCxnSpPr/>
              <p:nvPr>
                <p:custDataLst>
                  <p:tags r:id="rId1"/>
                </p:custDataLst>
              </p:nvPr>
            </p:nvCxnSpPr>
            <p:spPr>
              <a:xfrm rot="10800000">
                <a:off x="1963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>
                <p:custDataLst>
                  <p:tags r:id="rId2"/>
                </p:custDataLst>
              </p:nvPr>
            </p:nvCxnSpPr>
            <p:spPr>
              <a:xfrm rot="10800000">
                <a:off x="1625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>
                <p:custDataLst>
                  <p:tags r:id="rId3"/>
                </p:custDataLst>
              </p:nvPr>
            </p:nvCxnSpPr>
            <p:spPr>
              <a:xfrm rot="10800000">
                <a:off x="1287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>
                <p:custDataLst>
                  <p:tags r:id="rId4"/>
                </p:custDataLst>
              </p:nvPr>
            </p:nvCxnSpPr>
            <p:spPr>
              <a:xfrm rot="10800000">
                <a:off x="949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>
                <p:custDataLst>
                  <p:tags r:id="rId5"/>
                </p:custDataLst>
              </p:nvPr>
            </p:nvCxnSpPr>
            <p:spPr>
              <a:xfrm rot="10800000">
                <a:off x="611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>
                <p:custDataLst>
                  <p:tags r:id="rId6"/>
                </p:custDataLst>
              </p:nvPr>
            </p:nvCxnSpPr>
            <p:spPr>
              <a:xfrm rot="10800000">
                <a:off x="2301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>
                <p:custDataLst>
                  <p:tags r:id="rId7"/>
                </p:custDataLst>
              </p:nvPr>
            </p:nvCxnSpPr>
            <p:spPr>
              <a:xfrm rot="10800000">
                <a:off x="273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273" y="10522"/>
              <a:ext cx="2028" cy="278"/>
              <a:chOff x="273" y="0"/>
              <a:chExt cx="2028" cy="278"/>
            </a:xfrm>
          </p:grpSpPr>
          <p:cxnSp>
            <p:nvCxnSpPr>
              <p:cNvPr id="88" name="直接连接符 87"/>
              <p:cNvCxnSpPr/>
              <p:nvPr>
                <p:custDataLst>
                  <p:tags r:id="rId8"/>
                </p:custDataLst>
              </p:nvPr>
            </p:nvCxnSpPr>
            <p:spPr>
              <a:xfrm rot="10800000">
                <a:off x="1963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>
                <p:custDataLst>
                  <p:tags r:id="rId9"/>
                </p:custDataLst>
              </p:nvPr>
            </p:nvCxnSpPr>
            <p:spPr>
              <a:xfrm rot="10800000">
                <a:off x="1625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>
                <p:custDataLst>
                  <p:tags r:id="rId10"/>
                </p:custDataLst>
              </p:nvPr>
            </p:nvCxnSpPr>
            <p:spPr>
              <a:xfrm rot="10800000">
                <a:off x="1287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>
                <p:custDataLst>
                  <p:tags r:id="rId11"/>
                </p:custDataLst>
              </p:nvPr>
            </p:nvCxnSpPr>
            <p:spPr>
              <a:xfrm rot="10800000">
                <a:off x="949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>
                <p:custDataLst>
                  <p:tags r:id="rId12"/>
                </p:custDataLst>
              </p:nvPr>
            </p:nvCxnSpPr>
            <p:spPr>
              <a:xfrm rot="10800000">
                <a:off x="611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>
                <p:custDataLst>
                  <p:tags r:id="rId13"/>
                </p:custDataLst>
              </p:nvPr>
            </p:nvCxnSpPr>
            <p:spPr>
              <a:xfrm rot="10800000">
                <a:off x="2301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>
                <p:custDataLst>
                  <p:tags r:id="rId14"/>
                </p:custDataLst>
              </p:nvPr>
            </p:nvCxnSpPr>
            <p:spPr>
              <a:xfrm rot="10800000">
                <a:off x="273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5" name="组合 94"/>
            <p:cNvGrpSpPr/>
            <p:nvPr/>
          </p:nvGrpSpPr>
          <p:grpSpPr>
            <a:xfrm rot="5400000">
              <a:off x="-874" y="9364"/>
              <a:ext cx="2028" cy="278"/>
              <a:chOff x="273" y="0"/>
              <a:chExt cx="2028" cy="278"/>
            </a:xfrm>
          </p:grpSpPr>
          <p:cxnSp>
            <p:nvCxnSpPr>
              <p:cNvPr id="96" name="直接连接符 95"/>
              <p:cNvCxnSpPr/>
              <p:nvPr>
                <p:custDataLst>
                  <p:tags r:id="rId15"/>
                </p:custDataLst>
              </p:nvPr>
            </p:nvCxnSpPr>
            <p:spPr>
              <a:xfrm rot="10800000">
                <a:off x="1963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>
                <p:custDataLst>
                  <p:tags r:id="rId16"/>
                </p:custDataLst>
              </p:nvPr>
            </p:nvCxnSpPr>
            <p:spPr>
              <a:xfrm rot="10800000">
                <a:off x="1625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>
                <p:custDataLst>
                  <p:tags r:id="rId17"/>
                </p:custDataLst>
              </p:nvPr>
            </p:nvCxnSpPr>
            <p:spPr>
              <a:xfrm rot="10800000">
                <a:off x="1287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>
                <p:custDataLst>
                  <p:tags r:id="rId18"/>
                </p:custDataLst>
              </p:nvPr>
            </p:nvCxnSpPr>
            <p:spPr>
              <a:xfrm rot="10800000">
                <a:off x="949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>
                <p:custDataLst>
                  <p:tags r:id="rId19"/>
                </p:custDataLst>
              </p:nvPr>
            </p:nvCxnSpPr>
            <p:spPr>
              <a:xfrm rot="10800000">
                <a:off x="611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>
                <p:custDataLst>
                  <p:tags r:id="rId20"/>
                </p:custDataLst>
              </p:nvPr>
            </p:nvCxnSpPr>
            <p:spPr>
              <a:xfrm rot="10800000">
                <a:off x="2301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>
                <p:custDataLst>
                  <p:tags r:id="rId21"/>
                </p:custDataLst>
              </p:nvPr>
            </p:nvCxnSpPr>
            <p:spPr>
              <a:xfrm rot="10800000">
                <a:off x="273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组合 102"/>
            <p:cNvGrpSpPr/>
            <p:nvPr/>
          </p:nvGrpSpPr>
          <p:grpSpPr>
            <a:xfrm rot="5400000">
              <a:off x="14483" y="9353"/>
              <a:ext cx="2028" cy="278"/>
              <a:chOff x="273" y="0"/>
              <a:chExt cx="2028" cy="278"/>
            </a:xfrm>
          </p:grpSpPr>
          <p:cxnSp>
            <p:nvCxnSpPr>
              <p:cNvPr id="104" name="直接连接符 103"/>
              <p:cNvCxnSpPr/>
              <p:nvPr>
                <p:custDataLst>
                  <p:tags r:id="rId22"/>
                </p:custDataLst>
              </p:nvPr>
            </p:nvCxnSpPr>
            <p:spPr>
              <a:xfrm rot="10800000">
                <a:off x="1963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>
                <p:custDataLst>
                  <p:tags r:id="rId23"/>
                </p:custDataLst>
              </p:nvPr>
            </p:nvCxnSpPr>
            <p:spPr>
              <a:xfrm rot="10800000">
                <a:off x="1625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>
                <p:custDataLst>
                  <p:tags r:id="rId24"/>
                </p:custDataLst>
              </p:nvPr>
            </p:nvCxnSpPr>
            <p:spPr>
              <a:xfrm rot="10800000">
                <a:off x="1287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>
                <p:custDataLst>
                  <p:tags r:id="rId25"/>
                </p:custDataLst>
              </p:nvPr>
            </p:nvCxnSpPr>
            <p:spPr>
              <a:xfrm rot="10800000">
                <a:off x="949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>
                <p:custDataLst>
                  <p:tags r:id="rId26"/>
                </p:custDataLst>
              </p:nvPr>
            </p:nvCxnSpPr>
            <p:spPr>
              <a:xfrm rot="10800000">
                <a:off x="611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>
                <p:custDataLst>
                  <p:tags r:id="rId27"/>
                </p:custDataLst>
              </p:nvPr>
            </p:nvCxnSpPr>
            <p:spPr>
              <a:xfrm rot="10800000">
                <a:off x="2301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>
                <p:custDataLst>
                  <p:tags r:id="rId28"/>
                </p:custDataLst>
              </p:nvPr>
            </p:nvCxnSpPr>
            <p:spPr>
              <a:xfrm rot="10800000">
                <a:off x="273" y="0"/>
                <a:ext cx="0" cy="2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11" name="矩形 110"/>
            <p:cNvSpPr/>
            <p:nvPr/>
          </p:nvSpPr>
          <p:spPr>
            <a:xfrm rot="1800000" flipH="1">
              <a:off x="10552" y="-819"/>
              <a:ext cx="170" cy="1238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28" name="直接连接符 127"/>
          <p:cNvCxnSpPr/>
          <p:nvPr/>
        </p:nvCxnSpPr>
        <p:spPr>
          <a:xfrm>
            <a:off x="1064895" y="3934460"/>
            <a:ext cx="360743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组合 134"/>
          <p:cNvGrpSpPr/>
          <p:nvPr/>
        </p:nvGrpSpPr>
        <p:grpSpPr>
          <a:xfrm>
            <a:off x="1381760" y="4227195"/>
            <a:ext cx="1438910" cy="431800"/>
            <a:chOff x="1377" y="6643"/>
            <a:chExt cx="2266" cy="680"/>
          </a:xfrm>
        </p:grpSpPr>
        <p:sp>
          <p:nvSpPr>
            <p:cNvPr id="134" name="圆角矩形 133"/>
            <p:cNvSpPr/>
            <p:nvPr/>
          </p:nvSpPr>
          <p:spPr>
            <a:xfrm>
              <a:off x="1377" y="6643"/>
              <a:ext cx="2268" cy="6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4064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32" name="组合 131"/>
            <p:cNvGrpSpPr/>
            <p:nvPr/>
          </p:nvGrpSpPr>
          <p:grpSpPr>
            <a:xfrm>
              <a:off x="1457" y="6742"/>
              <a:ext cx="2107" cy="482"/>
              <a:chOff x="1457" y="6742"/>
              <a:chExt cx="2107" cy="482"/>
            </a:xfrm>
          </p:grpSpPr>
          <p:sp>
            <p:nvSpPr>
              <p:cNvPr id="130" name="文本框 129"/>
              <p:cNvSpPr txBox="1"/>
              <p:nvPr/>
            </p:nvSpPr>
            <p:spPr>
              <a:xfrm>
                <a:off x="1457" y="6742"/>
                <a:ext cx="196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</a:bodyPr>
              <a:p>
                <a:r>
                  <a:rPr lang="zh-CN" altLang="en-US" sz="1400">
                    <a:solidFill>
                      <a:srgbClr val="0070C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等线" charset="0"/>
                    <a:ea typeface="等线" charset="0"/>
                  </a:rPr>
                  <a:t>汇报人：阿风</a:t>
                </a:r>
                <a:endParaRPr lang="en-US" altLang="zh-CN" sz="1400"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等线" charset="0"/>
                  <a:ea typeface="等线" charset="0"/>
                </a:endParaRPr>
              </a:p>
            </p:txBody>
          </p:sp>
          <p:pic>
            <p:nvPicPr>
              <p:cNvPr id="131" name="图片 130" descr="arrow-right"/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3338" y="6870"/>
                <a:ext cx="227" cy="227"/>
              </a:xfrm>
              <a:prstGeom prst="rect">
                <a:avLst/>
              </a:prstGeom>
            </p:spPr>
          </p:pic>
        </p:grpSp>
      </p:grpSp>
      <p:pic>
        <p:nvPicPr>
          <p:cNvPr id="136" name="图片 135" descr="阿风摄影工作室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96265" y="451485"/>
            <a:ext cx="1249680" cy="874395"/>
          </a:xfrm>
          <a:prstGeom prst="rect">
            <a:avLst/>
          </a:prstGeom>
          <a:noFill/>
        </p:spPr>
      </p:pic>
      <p:pic>
        <p:nvPicPr>
          <p:cNvPr id="139" name="图片 138" descr="日期icon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217410" y="3326765"/>
            <a:ext cx="2006600" cy="1866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42" name="文本框 141"/>
          <p:cNvSpPr txBox="1"/>
          <p:nvPr/>
        </p:nvSpPr>
        <p:spPr>
          <a:xfrm>
            <a:off x="1313180" y="3474085"/>
            <a:ext cx="3134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0070C0"/>
                </a:solidFill>
                <a:latin typeface="等线" charset="0"/>
                <a:ea typeface="等线" charset="0"/>
              </a:rPr>
              <a:t>发展历程时间轴模板</a:t>
            </a:r>
            <a:endParaRPr lang="zh-CN" altLang="en-US" sz="2400" b="1">
              <a:solidFill>
                <a:srgbClr val="0070C0"/>
              </a:solidFill>
              <a:latin typeface="等线" charset="0"/>
              <a:ea typeface="等线" charset="0"/>
            </a:endParaRPr>
          </a:p>
        </p:txBody>
      </p:sp>
      <p:grpSp>
        <p:nvGrpSpPr>
          <p:cNvPr id="143" name="组合 142"/>
          <p:cNvGrpSpPr/>
          <p:nvPr/>
        </p:nvGrpSpPr>
        <p:grpSpPr>
          <a:xfrm rot="0">
            <a:off x="946150" y="3649980"/>
            <a:ext cx="466725" cy="107950"/>
            <a:chOff x="722" y="5566"/>
            <a:chExt cx="735" cy="170"/>
          </a:xfrm>
        </p:grpSpPr>
        <p:sp>
          <p:nvSpPr>
            <p:cNvPr id="144" name="椭圆 143"/>
            <p:cNvSpPr/>
            <p:nvPr/>
          </p:nvSpPr>
          <p:spPr>
            <a:xfrm>
              <a:off x="1287" y="5566"/>
              <a:ext cx="170" cy="17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45" name="直接连接符 144"/>
            <p:cNvCxnSpPr/>
            <p:nvPr/>
          </p:nvCxnSpPr>
          <p:spPr>
            <a:xfrm>
              <a:off x="722" y="5651"/>
              <a:ext cx="658" cy="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/>
          <p:cNvGrpSpPr/>
          <p:nvPr/>
        </p:nvGrpSpPr>
        <p:grpSpPr>
          <a:xfrm rot="10800000">
            <a:off x="4339590" y="3649980"/>
            <a:ext cx="457835" cy="107950"/>
            <a:chOff x="736" y="5566"/>
            <a:chExt cx="721" cy="170"/>
          </a:xfrm>
        </p:grpSpPr>
        <p:sp>
          <p:nvSpPr>
            <p:cNvPr id="147" name="椭圆 146"/>
            <p:cNvSpPr/>
            <p:nvPr/>
          </p:nvSpPr>
          <p:spPr>
            <a:xfrm>
              <a:off x="1287" y="5566"/>
              <a:ext cx="170" cy="17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48" name="直接连接符 147"/>
            <p:cNvCxnSpPr/>
            <p:nvPr/>
          </p:nvCxnSpPr>
          <p:spPr>
            <a:xfrm>
              <a:off x="736" y="5651"/>
              <a:ext cx="658" cy="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0485" y="101600"/>
            <a:ext cx="9752330" cy="6678930"/>
            <a:chOff x="108" y="142"/>
            <a:chExt cx="15358" cy="10518"/>
          </a:xfrm>
        </p:grpSpPr>
        <p:sp>
          <p:nvSpPr>
            <p:cNvPr id="50" name="矩形 49"/>
            <p:cNvSpPr/>
            <p:nvPr/>
          </p:nvSpPr>
          <p:spPr>
            <a:xfrm flipH="1">
              <a:off x="108" y="142"/>
              <a:ext cx="57" cy="1051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 flipH="1">
              <a:off x="15410" y="142"/>
              <a:ext cx="57" cy="104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 rot="5400000">
              <a:off x="7785" y="-7480"/>
              <a:ext cx="57" cy="1530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 rot="5400000">
              <a:off x="7766" y="2960"/>
              <a:ext cx="57" cy="153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211195" y="384810"/>
            <a:ext cx="3583940" cy="459740"/>
            <a:chOff x="5057" y="606"/>
            <a:chExt cx="5644" cy="724"/>
          </a:xfrm>
        </p:grpSpPr>
        <p:sp>
          <p:nvSpPr>
            <p:cNvPr id="8" name="文本框 7"/>
            <p:cNvSpPr txBox="1"/>
            <p:nvPr/>
          </p:nvSpPr>
          <p:spPr>
            <a:xfrm>
              <a:off x="5411" y="606"/>
              <a:ext cx="493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rgbClr val="0070C0"/>
                  </a:solidFill>
                  <a:latin typeface="等线" charset="0"/>
                  <a:ea typeface="等线" charset="0"/>
                </a:rPr>
                <a:t>这里是一个大标题</a:t>
              </a:r>
              <a:endParaRPr lang="zh-CN" altLang="en-US" sz="2400" b="1">
                <a:solidFill>
                  <a:srgbClr val="0070C0"/>
                </a:solidFill>
                <a:latin typeface="等线" charset="0"/>
                <a:ea typeface="等线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 rot="0">
              <a:off x="5057" y="883"/>
              <a:ext cx="721" cy="170"/>
              <a:chOff x="736" y="5566"/>
              <a:chExt cx="721" cy="17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287" y="5566"/>
                <a:ext cx="170" cy="1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736" y="5651"/>
                <a:ext cx="658" cy="0"/>
              </a:xfrm>
              <a:prstGeom prst="lin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 rot="10800000">
              <a:off x="9981" y="883"/>
              <a:ext cx="721" cy="170"/>
              <a:chOff x="736" y="5566"/>
              <a:chExt cx="721" cy="17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287" y="5566"/>
                <a:ext cx="170" cy="1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736" y="5651"/>
                <a:ext cx="658" cy="0"/>
              </a:xfrm>
              <a:prstGeom prst="lin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文本框 24"/>
          <p:cNvSpPr txBox="1"/>
          <p:nvPr/>
        </p:nvSpPr>
        <p:spPr>
          <a:xfrm>
            <a:off x="4130040" y="763270"/>
            <a:ext cx="18808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0070C0"/>
                </a:solidFill>
              </a:rPr>
              <a:t>This is a big headline</a:t>
            </a:r>
            <a:endParaRPr lang="zh-CN" altLang="en-US" sz="1600">
              <a:solidFill>
                <a:srgbClr val="0070C0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151630" y="2359660"/>
            <a:ext cx="2520315" cy="252031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331335" y="2534285"/>
            <a:ext cx="2160270" cy="216027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sp>
        <p:nvSpPr>
          <p:cNvPr id="19" name="弧形 18"/>
          <p:cNvSpPr/>
          <p:nvPr/>
        </p:nvSpPr>
        <p:spPr>
          <a:xfrm rot="13500000">
            <a:off x="4151709" y="2359518"/>
            <a:ext cx="2520000" cy="2520000"/>
          </a:xfrm>
          <a:prstGeom prst="arc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069715" y="3534093"/>
            <a:ext cx="160655" cy="1606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438650" y="4446905"/>
            <a:ext cx="160655" cy="1606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438650" y="2653665"/>
            <a:ext cx="160655" cy="1606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358675" y="1573690"/>
            <a:ext cx="1080000" cy="10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sp>
        <p:nvSpPr>
          <p:cNvPr id="27" name="椭圆 26"/>
          <p:cNvSpPr/>
          <p:nvPr/>
        </p:nvSpPr>
        <p:spPr>
          <a:xfrm>
            <a:off x="2794795" y="3074670"/>
            <a:ext cx="1080000" cy="107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sp>
        <p:nvSpPr>
          <p:cNvPr id="28" name="椭圆 27"/>
          <p:cNvSpPr/>
          <p:nvPr/>
        </p:nvSpPr>
        <p:spPr>
          <a:xfrm>
            <a:off x="3358675" y="4609490"/>
            <a:ext cx="1080000" cy="107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cxnSp>
        <p:nvCxnSpPr>
          <p:cNvPr id="29" name="直接连接符 28"/>
          <p:cNvCxnSpPr>
            <a:stCxn id="26" idx="5"/>
            <a:endCxn id="15" idx="1"/>
          </p:cNvCxnSpPr>
          <p:nvPr/>
        </p:nvCxnSpPr>
        <p:spPr>
          <a:xfrm>
            <a:off x="4295775" y="2495550"/>
            <a:ext cx="240030" cy="23304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27" idx="6"/>
            <a:endCxn id="15" idx="2"/>
          </p:cNvCxnSpPr>
          <p:nvPr/>
        </p:nvCxnSpPr>
        <p:spPr>
          <a:xfrm>
            <a:off x="3890010" y="3614420"/>
            <a:ext cx="276860" cy="571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8" idx="7"/>
            <a:endCxn id="15" idx="3"/>
          </p:cNvCxnSpPr>
          <p:nvPr/>
        </p:nvCxnSpPr>
        <p:spPr>
          <a:xfrm flipV="1">
            <a:off x="4295775" y="4511040"/>
            <a:ext cx="240030" cy="25654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938530" y="1703705"/>
            <a:ext cx="2341880" cy="546735"/>
            <a:chOff x="1050" y="2080"/>
            <a:chExt cx="3688" cy="861"/>
          </a:xfrm>
        </p:grpSpPr>
        <p:sp>
          <p:nvSpPr>
            <p:cNvPr id="17" name="文本框 16"/>
            <p:cNvSpPr txBox="1"/>
            <p:nvPr/>
          </p:nvSpPr>
          <p:spPr>
            <a:xfrm>
              <a:off x="3450" y="2080"/>
              <a:ext cx="12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r"/>
              <a:r>
                <a:rPr lang="en-US" altLang="zh-CN">
                  <a:solidFill>
                    <a:srgbClr val="0070C0"/>
                  </a:solidFill>
                  <a:latin typeface="黑体" panose="02010609060101010101" charset="-122"/>
                  <a:ea typeface="黑体" panose="02010609060101010101" charset="-122"/>
                </a:rPr>
                <a:t>2021</a:t>
              </a:r>
              <a:r>
                <a:rPr lang="zh-CN" altLang="en-US" sz="1400">
                  <a:solidFill>
                    <a:srgbClr val="0070C0"/>
                  </a:solidFill>
                  <a:latin typeface="黑体" panose="02010609060101010101" charset="-122"/>
                  <a:ea typeface="黑体" panose="02010609060101010101" charset="-122"/>
                </a:rPr>
                <a:t>年</a:t>
              </a:r>
              <a:endParaRPr lang="zh-CN" altLang="en-US" sz="14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050" y="2555"/>
              <a:ext cx="3688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r"/>
              <a:r>
                <a:rPr lang="zh-CN" altLang="en-US" sz="1000">
                  <a:solidFill>
                    <a:srgbClr val="0070C0"/>
                  </a:solidFill>
                  <a:latin typeface="黑体" panose="02010609060101010101" charset="-122"/>
                  <a:ea typeface="黑体" panose="02010609060101010101" charset="-122"/>
                </a:rPr>
                <a:t>今年的描述、总结、或者其他什么的。</a:t>
              </a:r>
              <a:endParaRPr lang="zh-CN" altLang="en-US" sz="10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88620" y="3307715"/>
            <a:ext cx="2341880" cy="546735"/>
            <a:chOff x="1050" y="2080"/>
            <a:chExt cx="3688" cy="861"/>
          </a:xfrm>
        </p:grpSpPr>
        <p:sp>
          <p:nvSpPr>
            <p:cNvPr id="32" name="文本框 31"/>
            <p:cNvSpPr txBox="1"/>
            <p:nvPr/>
          </p:nvSpPr>
          <p:spPr>
            <a:xfrm>
              <a:off x="3450" y="2080"/>
              <a:ext cx="12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r"/>
              <a:r>
                <a:rPr lang="en-US" altLang="zh-CN">
                  <a:solidFill>
                    <a:srgbClr val="0070C0"/>
                  </a:solidFill>
                  <a:latin typeface="黑体" panose="02010609060101010101" charset="-122"/>
                  <a:ea typeface="黑体" panose="02010609060101010101" charset="-122"/>
                </a:rPr>
                <a:t>2021</a:t>
              </a:r>
              <a:r>
                <a:rPr lang="zh-CN" altLang="en-US" sz="1400">
                  <a:solidFill>
                    <a:srgbClr val="0070C0"/>
                  </a:solidFill>
                  <a:latin typeface="黑体" panose="02010609060101010101" charset="-122"/>
                  <a:ea typeface="黑体" panose="02010609060101010101" charset="-122"/>
                </a:rPr>
                <a:t>年</a:t>
              </a:r>
              <a:endParaRPr lang="zh-CN" altLang="en-US" sz="14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50" y="2555"/>
              <a:ext cx="3688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r"/>
              <a:r>
                <a:rPr lang="zh-CN" altLang="en-US" sz="1000">
                  <a:solidFill>
                    <a:srgbClr val="0070C0"/>
                  </a:solidFill>
                  <a:latin typeface="黑体" panose="02010609060101010101" charset="-122"/>
                  <a:ea typeface="黑体" panose="02010609060101010101" charset="-122"/>
                </a:rPr>
                <a:t>今年的描述、总结、或者其他什么的。</a:t>
              </a:r>
              <a:endParaRPr lang="zh-CN" altLang="en-US" sz="10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30275" y="4911725"/>
            <a:ext cx="2341880" cy="546735"/>
            <a:chOff x="1050" y="2080"/>
            <a:chExt cx="3688" cy="861"/>
          </a:xfrm>
        </p:grpSpPr>
        <p:sp>
          <p:nvSpPr>
            <p:cNvPr id="35" name="文本框 34"/>
            <p:cNvSpPr txBox="1"/>
            <p:nvPr/>
          </p:nvSpPr>
          <p:spPr>
            <a:xfrm>
              <a:off x="3450" y="2080"/>
              <a:ext cx="12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r"/>
              <a:r>
                <a:rPr lang="en-US" altLang="zh-CN">
                  <a:solidFill>
                    <a:srgbClr val="0070C0"/>
                  </a:solidFill>
                  <a:latin typeface="黑体" panose="02010609060101010101" charset="-122"/>
                  <a:ea typeface="黑体" panose="02010609060101010101" charset="-122"/>
                </a:rPr>
                <a:t>2021</a:t>
              </a:r>
              <a:r>
                <a:rPr lang="zh-CN" altLang="en-US" sz="1400">
                  <a:solidFill>
                    <a:srgbClr val="0070C0"/>
                  </a:solidFill>
                  <a:latin typeface="黑体" panose="02010609060101010101" charset="-122"/>
                  <a:ea typeface="黑体" panose="02010609060101010101" charset="-122"/>
                </a:rPr>
                <a:t>年</a:t>
              </a:r>
              <a:endParaRPr lang="zh-CN" altLang="en-US" sz="14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50" y="2555"/>
              <a:ext cx="3688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r"/>
              <a:r>
                <a:rPr lang="zh-CN" altLang="en-US" sz="1000">
                  <a:solidFill>
                    <a:srgbClr val="0070C0"/>
                  </a:solidFill>
                  <a:latin typeface="黑体" panose="02010609060101010101" charset="-122"/>
                  <a:ea typeface="黑体" panose="02010609060101010101" charset="-122"/>
                </a:rPr>
                <a:t>今年的描述、总结、或者其他什么的。</a:t>
              </a:r>
              <a:endParaRPr lang="zh-CN" altLang="en-US" sz="10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078345" y="3074670"/>
            <a:ext cx="2468880" cy="1074420"/>
            <a:chOff x="11379" y="4048"/>
            <a:chExt cx="3888" cy="1692"/>
          </a:xfrm>
        </p:grpSpPr>
        <p:sp>
          <p:nvSpPr>
            <p:cNvPr id="37" name="文本框 36"/>
            <p:cNvSpPr txBox="1"/>
            <p:nvPr/>
          </p:nvSpPr>
          <p:spPr>
            <a:xfrm>
              <a:off x="11379" y="4048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>
                  <a:solidFill>
                    <a:srgbClr val="0070C0"/>
                  </a:solidFill>
                  <a:latin typeface="Heiti SC Light" panose="02000000000000000000" charset="-122"/>
                  <a:ea typeface="Heiti SC Light" panose="02000000000000000000" charset="-122"/>
                </a:rPr>
                <a:t>标题添加</a:t>
              </a:r>
              <a:endParaRPr lang="zh-CN" altLang="en-US">
                <a:solidFill>
                  <a:srgbClr val="0070C0"/>
                </a:solidFill>
                <a:latin typeface="Heiti SC Light" panose="02000000000000000000" charset="-122"/>
                <a:ea typeface="Heiti SC Light" panose="02000000000000000000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1379" y="4628"/>
              <a:ext cx="38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000">
                  <a:latin typeface="Heiti SC Light" panose="02000000000000000000" charset="-122"/>
                  <a:ea typeface="Heiti SC Light" panose="02000000000000000000" charset="-122"/>
                </a:rPr>
                <a:t>这里写点儿啥都行，看你信息请写点儿啥</a:t>
              </a:r>
              <a:endParaRPr lang="zh-CN" altLang="en-US" sz="1000">
                <a:latin typeface="Heiti SC Light" panose="02000000000000000000" charset="-122"/>
                <a:ea typeface="Heiti SC Light" panose="02000000000000000000" charset="-122"/>
              </a:endParaRPr>
            </a:p>
            <a:p>
              <a:pPr algn="l"/>
              <a:r>
                <a:rPr lang="zh-CN" altLang="en-US" sz="1000">
                  <a:latin typeface="Heiti SC Light" panose="02000000000000000000" charset="-122"/>
                  <a:ea typeface="Heiti SC Light" panose="02000000000000000000" charset="-122"/>
                  <a:sym typeface="+mn-ea"/>
                </a:rPr>
                <a:t>这里写点儿啥都行，看你信息请写点儿啥</a:t>
              </a:r>
              <a:endParaRPr lang="zh-CN" altLang="en-US" sz="1000">
                <a:latin typeface="Heiti SC Light" panose="02000000000000000000" charset="-122"/>
                <a:ea typeface="Heiti SC Light" panose="02000000000000000000" charset="-122"/>
                <a:sym typeface="+mn-ea"/>
              </a:endParaRPr>
            </a:p>
            <a:p>
              <a:pPr algn="l"/>
              <a:r>
                <a:rPr lang="zh-CN" altLang="en-US" sz="1000">
                  <a:latin typeface="Heiti SC Light" panose="02000000000000000000" charset="-122"/>
                  <a:ea typeface="Heiti SC Light" panose="02000000000000000000" charset="-122"/>
                  <a:sym typeface="+mn-ea"/>
                </a:rPr>
                <a:t>这里写点儿啥都行，看你信息请写点儿啥</a:t>
              </a:r>
              <a:endParaRPr lang="zh-CN" altLang="en-US" sz="1000">
                <a:latin typeface="Heiti SC Light" panose="02000000000000000000" charset="-122"/>
                <a:ea typeface="Heiti SC Light" panose="02000000000000000000" charset="-122"/>
                <a:sym typeface="+mn-ea"/>
              </a:endParaRPr>
            </a:p>
            <a:p>
              <a:pPr algn="l"/>
              <a:r>
                <a:rPr lang="zh-CN" altLang="en-US" sz="1000">
                  <a:latin typeface="Heiti SC Light" panose="02000000000000000000" charset="-122"/>
                  <a:ea typeface="Heiti SC Light" panose="02000000000000000000" charset="-122"/>
                  <a:sym typeface="+mn-ea"/>
                </a:rPr>
                <a:t>这里写点儿啥。</a:t>
              </a:r>
              <a:endParaRPr lang="zh-CN" altLang="en-US" sz="1000">
                <a:latin typeface="Heiti SC Light" panose="02000000000000000000" charset="-122"/>
                <a:ea typeface="Heiti SC Light" panose="02000000000000000000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68580" y="90170"/>
            <a:ext cx="9752330" cy="6678930"/>
            <a:chOff x="108" y="142"/>
            <a:chExt cx="15358" cy="10518"/>
          </a:xfrm>
        </p:grpSpPr>
        <p:sp>
          <p:nvSpPr>
            <p:cNvPr id="50" name="矩形 49"/>
            <p:cNvSpPr/>
            <p:nvPr/>
          </p:nvSpPr>
          <p:spPr>
            <a:xfrm flipH="1">
              <a:off x="108" y="142"/>
              <a:ext cx="57" cy="1051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 flipH="1">
              <a:off x="15410" y="142"/>
              <a:ext cx="57" cy="104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 rot="5400000">
              <a:off x="7785" y="-7480"/>
              <a:ext cx="57" cy="1530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 rot="5400000">
              <a:off x="7766" y="2960"/>
              <a:ext cx="57" cy="153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211195" y="384810"/>
            <a:ext cx="3583940" cy="459740"/>
            <a:chOff x="5057" y="606"/>
            <a:chExt cx="5644" cy="724"/>
          </a:xfrm>
        </p:grpSpPr>
        <p:sp>
          <p:nvSpPr>
            <p:cNvPr id="8" name="文本框 7"/>
            <p:cNvSpPr txBox="1"/>
            <p:nvPr/>
          </p:nvSpPr>
          <p:spPr>
            <a:xfrm>
              <a:off x="5411" y="606"/>
              <a:ext cx="493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rgbClr val="0070C0"/>
                  </a:solidFill>
                  <a:latin typeface="等线" charset="0"/>
                  <a:ea typeface="等线" charset="0"/>
                </a:rPr>
                <a:t>这里是一个大标题</a:t>
              </a:r>
              <a:endParaRPr lang="zh-CN" altLang="en-US" sz="2400" b="1">
                <a:solidFill>
                  <a:srgbClr val="0070C0"/>
                </a:solidFill>
                <a:latin typeface="等线" charset="0"/>
                <a:ea typeface="等线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 rot="0">
              <a:off x="5057" y="883"/>
              <a:ext cx="721" cy="170"/>
              <a:chOff x="736" y="5566"/>
              <a:chExt cx="721" cy="17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287" y="5566"/>
                <a:ext cx="170" cy="1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736" y="5651"/>
                <a:ext cx="658" cy="0"/>
              </a:xfrm>
              <a:prstGeom prst="lin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 rot="10800000">
              <a:off x="9981" y="883"/>
              <a:ext cx="721" cy="170"/>
              <a:chOff x="736" y="5566"/>
              <a:chExt cx="721" cy="17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287" y="5566"/>
                <a:ext cx="170" cy="1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736" y="5651"/>
                <a:ext cx="658" cy="0"/>
              </a:xfrm>
              <a:prstGeom prst="lin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文本框 24"/>
          <p:cNvSpPr txBox="1"/>
          <p:nvPr/>
        </p:nvSpPr>
        <p:spPr>
          <a:xfrm>
            <a:off x="4130040" y="763270"/>
            <a:ext cx="18808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0070C0"/>
                </a:solidFill>
              </a:rPr>
              <a:t>This is a big headline</a:t>
            </a:r>
            <a:endParaRPr lang="zh-CN" altLang="en-US" sz="1600">
              <a:solidFill>
                <a:srgbClr val="0070C0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265430" y="2434590"/>
            <a:ext cx="9256395" cy="2740025"/>
            <a:chOff x="419" y="2321"/>
            <a:chExt cx="14577" cy="4315"/>
          </a:xfrm>
        </p:grpSpPr>
        <p:sp>
          <p:nvSpPr>
            <p:cNvPr id="43" name="右箭头 42"/>
            <p:cNvSpPr/>
            <p:nvPr/>
          </p:nvSpPr>
          <p:spPr>
            <a:xfrm>
              <a:off x="13368" y="2927"/>
              <a:ext cx="1628" cy="1512"/>
            </a:xfrm>
            <a:prstGeom prst="rightArrow">
              <a:avLst/>
            </a:prstGeom>
            <a:noFill/>
            <a:ln w="444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0875" y="2321"/>
              <a:ext cx="1805" cy="27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9870" y="2321"/>
              <a:ext cx="1805" cy="27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1796" y="2321"/>
              <a:ext cx="1805" cy="27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8645" y="2321"/>
              <a:ext cx="1805" cy="272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7724" y="2321"/>
              <a:ext cx="1805" cy="272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6719" y="2321"/>
              <a:ext cx="1804" cy="27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5495" y="2321"/>
              <a:ext cx="1805" cy="27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574" y="2321"/>
              <a:ext cx="1805" cy="27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568" y="2321"/>
              <a:ext cx="1804" cy="27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345" y="2321"/>
              <a:ext cx="1805" cy="272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424" y="2321"/>
              <a:ext cx="1805" cy="272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419" y="2321"/>
              <a:ext cx="1804" cy="27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0415" y="3353"/>
              <a:ext cx="1236" cy="690"/>
              <a:chOff x="10415" y="3353"/>
              <a:chExt cx="1236" cy="690"/>
            </a:xfrm>
          </p:grpSpPr>
          <p:cxnSp>
            <p:nvCxnSpPr>
              <p:cNvPr id="47" name="直接连接符 46"/>
              <p:cNvCxnSpPr/>
              <p:nvPr/>
            </p:nvCxnSpPr>
            <p:spPr>
              <a:xfrm flipH="1">
                <a:off x="10423" y="3353"/>
                <a:ext cx="1228" cy="0"/>
              </a:xfrm>
              <a:prstGeom prst="line">
                <a:avLst/>
              </a:prstGeom>
              <a:ln w="444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 flipH="1">
                <a:off x="10415" y="4043"/>
                <a:ext cx="1224" cy="0"/>
              </a:xfrm>
              <a:prstGeom prst="line">
                <a:avLst/>
              </a:prstGeom>
              <a:ln w="444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>
              <a:off x="7262" y="3353"/>
              <a:ext cx="1236" cy="690"/>
              <a:chOff x="10415" y="3353"/>
              <a:chExt cx="1236" cy="690"/>
            </a:xfrm>
          </p:grpSpPr>
          <p:cxnSp>
            <p:nvCxnSpPr>
              <p:cNvPr id="57" name="直接连接符 56"/>
              <p:cNvCxnSpPr/>
              <p:nvPr/>
            </p:nvCxnSpPr>
            <p:spPr>
              <a:xfrm flipH="1">
                <a:off x="10423" y="3353"/>
                <a:ext cx="1228" cy="0"/>
              </a:xfrm>
              <a:prstGeom prst="line">
                <a:avLst/>
              </a:prstGeom>
              <a:ln w="444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flipH="1">
                <a:off x="10415" y="4043"/>
                <a:ext cx="1224" cy="0"/>
              </a:xfrm>
              <a:prstGeom prst="line">
                <a:avLst/>
              </a:prstGeom>
              <a:ln w="444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组合 58"/>
            <p:cNvGrpSpPr/>
            <p:nvPr/>
          </p:nvGrpSpPr>
          <p:grpSpPr>
            <a:xfrm>
              <a:off x="4109" y="3338"/>
              <a:ext cx="1236" cy="690"/>
              <a:chOff x="10415" y="3353"/>
              <a:chExt cx="1236" cy="690"/>
            </a:xfrm>
          </p:grpSpPr>
          <p:cxnSp>
            <p:nvCxnSpPr>
              <p:cNvPr id="60" name="直接连接符 59"/>
              <p:cNvCxnSpPr/>
              <p:nvPr/>
            </p:nvCxnSpPr>
            <p:spPr>
              <a:xfrm flipH="1">
                <a:off x="10423" y="3353"/>
                <a:ext cx="1228" cy="0"/>
              </a:xfrm>
              <a:prstGeom prst="line">
                <a:avLst/>
              </a:prstGeom>
              <a:ln w="444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flipH="1">
                <a:off x="10415" y="4043"/>
                <a:ext cx="1224" cy="0"/>
              </a:xfrm>
              <a:prstGeom prst="line">
                <a:avLst/>
              </a:prstGeom>
              <a:ln w="444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3" name="图片 62" descr="shuiguo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709" y="3291"/>
              <a:ext cx="737" cy="737"/>
            </a:xfrm>
            <a:prstGeom prst="rect">
              <a:avLst/>
            </a:prstGeom>
          </p:spPr>
        </p:pic>
        <p:pic>
          <p:nvPicPr>
            <p:cNvPr id="64" name="图片 63" descr="dingwei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07" y="3383"/>
              <a:ext cx="737" cy="737"/>
            </a:xfrm>
            <a:prstGeom prst="rect">
              <a:avLst/>
            </a:prstGeom>
          </p:spPr>
        </p:pic>
        <p:pic>
          <p:nvPicPr>
            <p:cNvPr id="65" name="图片 64" descr="lvto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44" y="3383"/>
              <a:ext cx="737" cy="737"/>
            </a:xfrm>
            <a:prstGeom prst="rect">
              <a:avLst/>
            </a:prstGeom>
          </p:spPr>
        </p:pic>
        <p:pic>
          <p:nvPicPr>
            <p:cNvPr id="66" name="图片 65" descr="wujisu-2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153" y="3291"/>
              <a:ext cx="737" cy="737"/>
            </a:xfrm>
            <a:prstGeom prst="rect">
              <a:avLst/>
            </a:prstGeom>
          </p:spPr>
        </p:pic>
        <p:sp>
          <p:nvSpPr>
            <p:cNvPr id="67" name="文本框 66"/>
            <p:cNvSpPr txBox="1"/>
            <p:nvPr/>
          </p:nvSpPr>
          <p:spPr>
            <a:xfrm>
              <a:off x="2555" y="4120"/>
              <a:ext cx="1016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200">
                  <a:solidFill>
                    <a:schemeClr val="bg1"/>
                  </a:solidFill>
                </a:rPr>
                <a:t>2018</a:t>
              </a:r>
              <a:r>
                <a:rPr lang="zh-CN" altLang="en-US" sz="1200">
                  <a:solidFill>
                    <a:schemeClr val="bg1"/>
                  </a:solidFill>
                </a:rPr>
                <a:t>年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5822" y="4120"/>
              <a:ext cx="1016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200">
                  <a:solidFill>
                    <a:schemeClr val="bg1"/>
                  </a:solidFill>
                </a:rPr>
                <a:t>2018</a:t>
              </a:r>
              <a:r>
                <a:rPr lang="zh-CN" altLang="en-US" sz="1200">
                  <a:solidFill>
                    <a:schemeClr val="bg1"/>
                  </a:solidFill>
                </a:rPr>
                <a:t>年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9015" y="4120"/>
              <a:ext cx="1016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200">
                  <a:solidFill>
                    <a:schemeClr val="bg1"/>
                  </a:solidFill>
                </a:rPr>
                <a:t>2018</a:t>
              </a:r>
              <a:r>
                <a:rPr lang="zh-CN" altLang="en-US" sz="1200">
                  <a:solidFill>
                    <a:schemeClr val="bg1"/>
                  </a:solidFill>
                </a:rPr>
                <a:t>年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2016" y="4120"/>
              <a:ext cx="1016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200">
                  <a:solidFill>
                    <a:schemeClr val="bg1"/>
                  </a:solidFill>
                </a:rPr>
                <a:t>2018</a:t>
              </a:r>
              <a:r>
                <a:rPr lang="zh-CN" altLang="en-US" sz="1200">
                  <a:solidFill>
                    <a:schemeClr val="bg1"/>
                  </a:solidFill>
                </a:rPr>
                <a:t>年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483" y="5524"/>
              <a:ext cx="20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000">
                  <a:solidFill>
                    <a:srgbClr val="0070C0"/>
                  </a:solidFill>
                </a:rPr>
                <a:t>人生漫漫路，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l"/>
              <a:r>
                <a:rPr lang="zh-CN" altLang="en-US" sz="1000">
                  <a:solidFill>
                    <a:srgbClr val="0070C0"/>
                  </a:solidFill>
                </a:rPr>
                <a:t>路在脚下慢慢走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l"/>
              <a:r>
                <a:rPr lang="zh-CN" altLang="en-US" sz="1000">
                  <a:solidFill>
                    <a:srgbClr val="0070C0"/>
                  </a:solidFill>
                </a:rPr>
                <a:t>走走走走走啊走 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l"/>
              <a:r>
                <a:rPr lang="zh-CN" altLang="en-US" sz="1000">
                  <a:solidFill>
                    <a:srgbClr val="0070C0"/>
                  </a:solidFill>
                </a:rPr>
                <a:t>走到霞浦吃海鲜真香</a:t>
              </a:r>
              <a:endParaRPr lang="zh-CN" altLang="en-US" sz="1000">
                <a:solidFill>
                  <a:srgbClr val="0070C0"/>
                </a:solidFill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4748" y="5489"/>
              <a:ext cx="20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000">
                  <a:solidFill>
                    <a:srgbClr val="0070C0"/>
                  </a:solidFill>
                </a:rPr>
                <a:t>人生漫漫路，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l"/>
              <a:r>
                <a:rPr lang="zh-CN" altLang="en-US" sz="1000">
                  <a:solidFill>
                    <a:srgbClr val="0070C0"/>
                  </a:solidFill>
                </a:rPr>
                <a:t>路在脚下慢慢走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l"/>
              <a:r>
                <a:rPr lang="zh-CN" altLang="en-US" sz="1000">
                  <a:solidFill>
                    <a:srgbClr val="0070C0"/>
                  </a:solidFill>
                </a:rPr>
                <a:t>走走走走走啊走 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l"/>
              <a:r>
                <a:rPr lang="zh-CN" altLang="en-US" sz="1000">
                  <a:solidFill>
                    <a:srgbClr val="0070C0"/>
                  </a:solidFill>
                </a:rPr>
                <a:t>走到霞浦吃海鲜真香</a:t>
              </a:r>
              <a:endParaRPr lang="zh-CN" altLang="en-US" sz="1000">
                <a:solidFill>
                  <a:srgbClr val="0070C0"/>
                </a:solidFill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1278" y="5489"/>
              <a:ext cx="20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000">
                  <a:solidFill>
                    <a:srgbClr val="0070C0"/>
                  </a:solidFill>
                </a:rPr>
                <a:t>人生漫漫路，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l"/>
              <a:r>
                <a:rPr lang="zh-CN" altLang="en-US" sz="1000">
                  <a:solidFill>
                    <a:srgbClr val="0070C0"/>
                  </a:solidFill>
                </a:rPr>
                <a:t>路在脚下慢慢走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l"/>
              <a:r>
                <a:rPr lang="zh-CN" altLang="en-US" sz="1000">
                  <a:solidFill>
                    <a:srgbClr val="0070C0"/>
                  </a:solidFill>
                </a:rPr>
                <a:t>走走走走走啊走 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l"/>
              <a:r>
                <a:rPr lang="zh-CN" altLang="en-US" sz="1000">
                  <a:solidFill>
                    <a:srgbClr val="0070C0"/>
                  </a:solidFill>
                </a:rPr>
                <a:t>走到霞浦吃海鲜真香</a:t>
              </a:r>
              <a:endParaRPr lang="zh-CN" altLang="en-US" sz="1000">
                <a:solidFill>
                  <a:srgbClr val="0070C0"/>
                </a:solidFill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8013" y="5489"/>
              <a:ext cx="20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000">
                  <a:solidFill>
                    <a:srgbClr val="0070C0"/>
                  </a:solidFill>
                </a:rPr>
                <a:t>人生漫漫路，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l"/>
              <a:r>
                <a:rPr lang="zh-CN" altLang="en-US" sz="1000">
                  <a:solidFill>
                    <a:srgbClr val="0070C0"/>
                  </a:solidFill>
                </a:rPr>
                <a:t>路在脚下慢慢走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l"/>
              <a:r>
                <a:rPr lang="zh-CN" altLang="en-US" sz="1000">
                  <a:solidFill>
                    <a:srgbClr val="0070C0"/>
                  </a:solidFill>
                </a:rPr>
                <a:t>走走走走走啊走 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l"/>
              <a:r>
                <a:rPr lang="zh-CN" altLang="en-US" sz="1000">
                  <a:solidFill>
                    <a:srgbClr val="0070C0"/>
                  </a:solidFill>
                </a:rPr>
                <a:t>走到霞浦吃海鲜真香</a:t>
              </a:r>
              <a:endParaRPr lang="zh-CN" altLang="en-US" sz="100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68580" y="90170"/>
            <a:ext cx="9752330" cy="6678930"/>
            <a:chOff x="108" y="142"/>
            <a:chExt cx="15358" cy="10518"/>
          </a:xfrm>
        </p:grpSpPr>
        <p:sp>
          <p:nvSpPr>
            <p:cNvPr id="50" name="矩形 49"/>
            <p:cNvSpPr/>
            <p:nvPr/>
          </p:nvSpPr>
          <p:spPr>
            <a:xfrm flipH="1">
              <a:off x="108" y="142"/>
              <a:ext cx="57" cy="1051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 flipH="1">
              <a:off x="15410" y="142"/>
              <a:ext cx="57" cy="104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 rot="5400000">
              <a:off x="7785" y="-7480"/>
              <a:ext cx="57" cy="1530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 rot="5400000">
              <a:off x="7766" y="2960"/>
              <a:ext cx="57" cy="153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211195" y="384810"/>
            <a:ext cx="3583940" cy="459740"/>
            <a:chOff x="5057" y="606"/>
            <a:chExt cx="5644" cy="724"/>
          </a:xfrm>
        </p:grpSpPr>
        <p:sp>
          <p:nvSpPr>
            <p:cNvPr id="8" name="文本框 7"/>
            <p:cNvSpPr txBox="1"/>
            <p:nvPr/>
          </p:nvSpPr>
          <p:spPr>
            <a:xfrm>
              <a:off x="5411" y="606"/>
              <a:ext cx="493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rgbClr val="0070C0"/>
                  </a:solidFill>
                  <a:latin typeface="等线" charset="0"/>
                  <a:ea typeface="等线" charset="0"/>
                </a:rPr>
                <a:t>这里是一个大标题</a:t>
              </a:r>
              <a:endParaRPr lang="zh-CN" altLang="en-US" sz="2400" b="1">
                <a:solidFill>
                  <a:srgbClr val="0070C0"/>
                </a:solidFill>
                <a:latin typeface="等线" charset="0"/>
                <a:ea typeface="等线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 rot="0">
              <a:off x="5057" y="883"/>
              <a:ext cx="721" cy="170"/>
              <a:chOff x="736" y="5566"/>
              <a:chExt cx="721" cy="17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287" y="5566"/>
                <a:ext cx="170" cy="1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736" y="5651"/>
                <a:ext cx="658" cy="0"/>
              </a:xfrm>
              <a:prstGeom prst="lin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 rot="10800000">
              <a:off x="9981" y="883"/>
              <a:ext cx="721" cy="170"/>
              <a:chOff x="736" y="5566"/>
              <a:chExt cx="721" cy="17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287" y="5566"/>
                <a:ext cx="170" cy="1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736" y="5651"/>
                <a:ext cx="658" cy="0"/>
              </a:xfrm>
              <a:prstGeom prst="lin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文本框 24"/>
          <p:cNvSpPr txBox="1"/>
          <p:nvPr/>
        </p:nvSpPr>
        <p:spPr>
          <a:xfrm>
            <a:off x="4130040" y="763270"/>
            <a:ext cx="18808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0070C0"/>
                </a:solidFill>
              </a:rPr>
              <a:t>This is a big headline</a:t>
            </a:r>
            <a:endParaRPr lang="zh-CN" altLang="en-US" sz="1600">
              <a:solidFill>
                <a:srgbClr val="0070C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792855"/>
            <a:ext cx="9903460" cy="379285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 rot="0">
            <a:off x="1181100" y="2348230"/>
            <a:ext cx="1440180" cy="1440180"/>
            <a:chOff x="1857" y="3937"/>
            <a:chExt cx="2268" cy="2268"/>
          </a:xfrm>
        </p:grpSpPr>
        <p:sp>
          <p:nvSpPr>
            <p:cNvPr id="7" name="椭圆 6"/>
            <p:cNvSpPr/>
            <p:nvPr/>
          </p:nvSpPr>
          <p:spPr>
            <a:xfrm>
              <a:off x="1857" y="3937"/>
              <a:ext cx="2268" cy="226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2084" y="4164"/>
              <a:ext cx="1814" cy="18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accent1">
                      <a:lumMod val="50000"/>
                    </a:schemeClr>
                  </a:solidFill>
                </a:rPr>
                <a:t>2017</a:t>
              </a:r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年</a:t>
              </a:r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 rot="0">
            <a:off x="4250690" y="2378710"/>
            <a:ext cx="1440180" cy="1440180"/>
            <a:chOff x="1857" y="3937"/>
            <a:chExt cx="2268" cy="2268"/>
          </a:xfrm>
        </p:grpSpPr>
        <p:sp>
          <p:nvSpPr>
            <p:cNvPr id="19" name="椭圆 18"/>
            <p:cNvSpPr/>
            <p:nvPr/>
          </p:nvSpPr>
          <p:spPr>
            <a:xfrm>
              <a:off x="1857" y="3937"/>
              <a:ext cx="2268" cy="226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084" y="4164"/>
              <a:ext cx="1814" cy="18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accent1">
                      <a:lumMod val="50000"/>
                    </a:schemeClr>
                  </a:solidFill>
                </a:rPr>
                <a:t>2019</a:t>
              </a:r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年</a:t>
              </a:r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rot="0">
            <a:off x="7320280" y="2378710"/>
            <a:ext cx="1440180" cy="1440180"/>
            <a:chOff x="1857" y="3937"/>
            <a:chExt cx="2268" cy="2268"/>
          </a:xfrm>
        </p:grpSpPr>
        <p:sp>
          <p:nvSpPr>
            <p:cNvPr id="22" name="椭圆 21"/>
            <p:cNvSpPr/>
            <p:nvPr/>
          </p:nvSpPr>
          <p:spPr>
            <a:xfrm>
              <a:off x="1857" y="3937"/>
              <a:ext cx="2268" cy="226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084" y="4164"/>
              <a:ext cx="1814" cy="18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accent1">
                      <a:lumMod val="50000"/>
                    </a:schemeClr>
                  </a:solidFill>
                </a:rPr>
                <a:t>2021</a:t>
              </a:r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年</a:t>
              </a:r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rot="0">
            <a:off x="2715895" y="3148330"/>
            <a:ext cx="1440180" cy="1440180"/>
            <a:chOff x="1857" y="3937"/>
            <a:chExt cx="2268" cy="2268"/>
          </a:xfrm>
        </p:grpSpPr>
        <p:sp>
          <p:nvSpPr>
            <p:cNvPr id="26" name="椭圆 25"/>
            <p:cNvSpPr/>
            <p:nvPr/>
          </p:nvSpPr>
          <p:spPr>
            <a:xfrm>
              <a:off x="1857" y="3937"/>
              <a:ext cx="2268" cy="22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084" y="4164"/>
              <a:ext cx="1814" cy="18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accent1">
                      <a:lumMod val="50000"/>
                    </a:schemeClr>
                  </a:solidFill>
                </a:rPr>
                <a:t>2018</a:t>
              </a:r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年</a:t>
              </a:r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0">
            <a:off x="5785485" y="3148330"/>
            <a:ext cx="1440180" cy="1440180"/>
            <a:chOff x="1857" y="3937"/>
            <a:chExt cx="2268" cy="2268"/>
          </a:xfrm>
        </p:grpSpPr>
        <p:sp>
          <p:nvSpPr>
            <p:cNvPr id="29" name="椭圆 28"/>
            <p:cNvSpPr/>
            <p:nvPr/>
          </p:nvSpPr>
          <p:spPr>
            <a:xfrm>
              <a:off x="1857" y="3937"/>
              <a:ext cx="2268" cy="22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2084" y="4164"/>
              <a:ext cx="1814" cy="18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accent1">
                      <a:lumMod val="50000"/>
                    </a:schemeClr>
                  </a:solidFill>
                </a:rPr>
                <a:t>2020</a:t>
              </a:r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年</a:t>
              </a:r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34" name="弧形 33"/>
          <p:cNvSpPr/>
          <p:nvPr/>
        </p:nvSpPr>
        <p:spPr>
          <a:xfrm rot="5400000">
            <a:off x="4168775" y="2304415"/>
            <a:ext cx="1619885" cy="1697990"/>
          </a:xfrm>
          <a:prstGeom prst="arc">
            <a:avLst>
              <a:gd name="adj1" fmla="val 17349682"/>
              <a:gd name="adj2" fmla="val 4184169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弧形 48"/>
          <p:cNvSpPr/>
          <p:nvPr/>
        </p:nvSpPr>
        <p:spPr>
          <a:xfrm>
            <a:off x="5676265" y="2990215"/>
            <a:ext cx="1658620" cy="1699260"/>
          </a:xfrm>
          <a:prstGeom prst="arc">
            <a:avLst>
              <a:gd name="adj1" fmla="val 12435554"/>
              <a:gd name="adj2" fmla="val 19918087"/>
            </a:avLst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弧形 51"/>
          <p:cNvSpPr/>
          <p:nvPr/>
        </p:nvSpPr>
        <p:spPr>
          <a:xfrm rot="5400000">
            <a:off x="7257415" y="2317750"/>
            <a:ext cx="1619885" cy="1741805"/>
          </a:xfrm>
          <a:prstGeom prst="arc">
            <a:avLst>
              <a:gd name="adj1" fmla="val 16041638"/>
              <a:gd name="adj2" fmla="val 4404125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弧形 53"/>
          <p:cNvSpPr/>
          <p:nvPr/>
        </p:nvSpPr>
        <p:spPr>
          <a:xfrm rot="5400000">
            <a:off x="1080770" y="2287270"/>
            <a:ext cx="1619885" cy="1741805"/>
          </a:xfrm>
          <a:prstGeom prst="arc">
            <a:avLst>
              <a:gd name="adj1" fmla="val 17349682"/>
              <a:gd name="adj2" fmla="val 5517599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弧形 54"/>
          <p:cNvSpPr/>
          <p:nvPr/>
        </p:nvSpPr>
        <p:spPr>
          <a:xfrm>
            <a:off x="2623820" y="2963545"/>
            <a:ext cx="1641475" cy="1699260"/>
          </a:xfrm>
          <a:prstGeom prst="arc">
            <a:avLst>
              <a:gd name="adj1" fmla="val 12296131"/>
              <a:gd name="adj2" fmla="val 20241697"/>
            </a:avLst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 flipH="1">
            <a:off x="90805" y="3148330"/>
            <a:ext cx="92900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8925560" y="3169285"/>
            <a:ext cx="86677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 rot="10800000">
            <a:off x="1818005" y="3985260"/>
            <a:ext cx="144145" cy="708660"/>
            <a:chOff x="5206" y="3270"/>
            <a:chExt cx="227" cy="1116"/>
          </a:xfrm>
        </p:grpSpPr>
        <p:sp>
          <p:nvSpPr>
            <p:cNvPr id="65" name="椭圆 64"/>
            <p:cNvSpPr/>
            <p:nvPr/>
          </p:nvSpPr>
          <p:spPr>
            <a:xfrm>
              <a:off x="5206" y="3270"/>
              <a:ext cx="227" cy="22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6" name="直接连接符 65"/>
            <p:cNvCxnSpPr>
              <a:stCxn id="65" idx="4"/>
            </p:cNvCxnSpPr>
            <p:nvPr/>
          </p:nvCxnSpPr>
          <p:spPr>
            <a:xfrm>
              <a:off x="5320" y="3497"/>
              <a:ext cx="0" cy="88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文本框 72"/>
          <p:cNvSpPr txBox="1"/>
          <p:nvPr/>
        </p:nvSpPr>
        <p:spPr>
          <a:xfrm>
            <a:off x="768668" y="4794885"/>
            <a:ext cx="22434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000">
                <a:solidFill>
                  <a:srgbClr val="0070C0"/>
                </a:solidFill>
              </a:rPr>
              <a:t>人生漫漫路，路在脚下慢慢走</a:t>
            </a:r>
            <a:endParaRPr lang="zh-CN" altLang="en-US" sz="1000">
              <a:solidFill>
                <a:srgbClr val="0070C0"/>
              </a:solidFill>
            </a:endParaRPr>
          </a:p>
          <a:p>
            <a:pPr algn="ctr"/>
            <a:r>
              <a:rPr lang="zh-CN" altLang="en-US" sz="1000">
                <a:solidFill>
                  <a:srgbClr val="0070C0"/>
                </a:solidFill>
              </a:rPr>
              <a:t>走走走走走啊走 走到霞浦吃海鲜真香</a:t>
            </a:r>
            <a:endParaRPr lang="zh-CN" altLang="en-US" sz="1000">
              <a:solidFill>
                <a:srgbClr val="0070C0"/>
              </a:solidFill>
            </a:endParaRPr>
          </a:p>
        </p:txBody>
      </p:sp>
      <p:grpSp>
        <p:nvGrpSpPr>
          <p:cNvPr id="74" name="组合 73"/>
          <p:cNvGrpSpPr/>
          <p:nvPr/>
        </p:nvGrpSpPr>
        <p:grpSpPr>
          <a:xfrm rot="10800000">
            <a:off x="4926965" y="3954145"/>
            <a:ext cx="144145" cy="708660"/>
            <a:chOff x="5206" y="3270"/>
            <a:chExt cx="227" cy="1116"/>
          </a:xfrm>
        </p:grpSpPr>
        <p:sp>
          <p:nvSpPr>
            <p:cNvPr id="75" name="椭圆 74"/>
            <p:cNvSpPr/>
            <p:nvPr/>
          </p:nvSpPr>
          <p:spPr>
            <a:xfrm>
              <a:off x="5206" y="3270"/>
              <a:ext cx="227" cy="22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76" name="直接连接符 75"/>
            <p:cNvCxnSpPr>
              <a:stCxn id="75" idx="4"/>
            </p:cNvCxnSpPr>
            <p:nvPr/>
          </p:nvCxnSpPr>
          <p:spPr>
            <a:xfrm>
              <a:off x="5320" y="3497"/>
              <a:ext cx="0" cy="88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 rot="10800000">
            <a:off x="8012430" y="3985260"/>
            <a:ext cx="144145" cy="708660"/>
            <a:chOff x="5206" y="3270"/>
            <a:chExt cx="227" cy="1116"/>
          </a:xfrm>
        </p:grpSpPr>
        <p:sp>
          <p:nvSpPr>
            <p:cNvPr id="78" name="椭圆 77"/>
            <p:cNvSpPr/>
            <p:nvPr/>
          </p:nvSpPr>
          <p:spPr>
            <a:xfrm>
              <a:off x="5206" y="3270"/>
              <a:ext cx="227" cy="22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79" name="直接连接符 78"/>
            <p:cNvCxnSpPr>
              <a:stCxn id="78" idx="4"/>
            </p:cNvCxnSpPr>
            <p:nvPr/>
          </p:nvCxnSpPr>
          <p:spPr>
            <a:xfrm>
              <a:off x="5320" y="3497"/>
              <a:ext cx="0" cy="88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组合 79"/>
          <p:cNvGrpSpPr/>
          <p:nvPr/>
        </p:nvGrpSpPr>
        <p:grpSpPr>
          <a:xfrm rot="0">
            <a:off x="3347720" y="2263775"/>
            <a:ext cx="144145" cy="708660"/>
            <a:chOff x="5206" y="3270"/>
            <a:chExt cx="227" cy="1116"/>
          </a:xfrm>
        </p:grpSpPr>
        <p:sp>
          <p:nvSpPr>
            <p:cNvPr id="81" name="椭圆 80"/>
            <p:cNvSpPr/>
            <p:nvPr/>
          </p:nvSpPr>
          <p:spPr>
            <a:xfrm>
              <a:off x="5206" y="3270"/>
              <a:ext cx="227" cy="22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>
              <a:stCxn id="81" idx="4"/>
            </p:cNvCxnSpPr>
            <p:nvPr/>
          </p:nvCxnSpPr>
          <p:spPr>
            <a:xfrm>
              <a:off x="5320" y="3497"/>
              <a:ext cx="0" cy="889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/>
          <p:cNvGrpSpPr/>
          <p:nvPr/>
        </p:nvGrpSpPr>
        <p:grpSpPr>
          <a:xfrm rot="0">
            <a:off x="6433185" y="2294890"/>
            <a:ext cx="144145" cy="708660"/>
            <a:chOff x="5206" y="3270"/>
            <a:chExt cx="227" cy="1116"/>
          </a:xfrm>
        </p:grpSpPr>
        <p:sp>
          <p:nvSpPr>
            <p:cNvPr id="84" name="椭圆 83"/>
            <p:cNvSpPr/>
            <p:nvPr/>
          </p:nvSpPr>
          <p:spPr>
            <a:xfrm>
              <a:off x="5206" y="3270"/>
              <a:ext cx="227" cy="22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85" name="直接连接符 84"/>
            <p:cNvCxnSpPr>
              <a:stCxn id="84" idx="4"/>
            </p:cNvCxnSpPr>
            <p:nvPr/>
          </p:nvCxnSpPr>
          <p:spPr>
            <a:xfrm>
              <a:off x="5320" y="3497"/>
              <a:ext cx="0" cy="889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本框 85"/>
          <p:cNvSpPr txBox="1"/>
          <p:nvPr/>
        </p:nvSpPr>
        <p:spPr>
          <a:xfrm>
            <a:off x="3881438" y="4794885"/>
            <a:ext cx="22434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000">
                <a:solidFill>
                  <a:srgbClr val="0070C0"/>
                </a:solidFill>
              </a:rPr>
              <a:t>人生漫漫路，路在脚下慢慢走</a:t>
            </a:r>
            <a:endParaRPr lang="zh-CN" altLang="en-US" sz="1000">
              <a:solidFill>
                <a:srgbClr val="0070C0"/>
              </a:solidFill>
            </a:endParaRPr>
          </a:p>
          <a:p>
            <a:pPr algn="ctr"/>
            <a:r>
              <a:rPr lang="zh-CN" altLang="en-US" sz="1000">
                <a:solidFill>
                  <a:srgbClr val="0070C0"/>
                </a:solidFill>
              </a:rPr>
              <a:t>走走走走走啊走 走到霞浦吃海鲜真香</a:t>
            </a:r>
            <a:endParaRPr lang="zh-CN" altLang="en-US" sz="1000">
              <a:solidFill>
                <a:srgbClr val="0070C0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6994208" y="4794885"/>
            <a:ext cx="22434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000">
                <a:solidFill>
                  <a:srgbClr val="0070C0"/>
                </a:solidFill>
              </a:rPr>
              <a:t>人生漫漫路，路在脚下慢慢走</a:t>
            </a:r>
            <a:endParaRPr lang="zh-CN" altLang="en-US" sz="1000">
              <a:solidFill>
                <a:srgbClr val="0070C0"/>
              </a:solidFill>
            </a:endParaRPr>
          </a:p>
          <a:p>
            <a:pPr algn="ctr"/>
            <a:r>
              <a:rPr lang="zh-CN" altLang="en-US" sz="1000">
                <a:solidFill>
                  <a:srgbClr val="0070C0"/>
                </a:solidFill>
              </a:rPr>
              <a:t>走走走走走啊走 走到霞浦吃海鲜真香</a:t>
            </a:r>
            <a:endParaRPr lang="zh-CN" altLang="en-US" sz="1000">
              <a:solidFill>
                <a:srgbClr val="0070C0"/>
              </a:solidFill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2297748" y="1769110"/>
            <a:ext cx="22434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000">
                <a:solidFill>
                  <a:srgbClr val="0070C0"/>
                </a:solidFill>
              </a:rPr>
              <a:t>人生漫漫路，路在脚下慢慢走</a:t>
            </a:r>
            <a:endParaRPr lang="zh-CN" altLang="en-US" sz="1000">
              <a:solidFill>
                <a:srgbClr val="0070C0"/>
              </a:solidFill>
            </a:endParaRPr>
          </a:p>
          <a:p>
            <a:pPr algn="ctr"/>
            <a:r>
              <a:rPr lang="zh-CN" altLang="en-US" sz="1000">
                <a:solidFill>
                  <a:srgbClr val="0070C0"/>
                </a:solidFill>
              </a:rPr>
              <a:t>走走走走走啊走 走到霞浦吃海鲜真香</a:t>
            </a:r>
            <a:endParaRPr lang="zh-CN" altLang="en-US" sz="1000">
              <a:solidFill>
                <a:srgbClr val="0070C0"/>
              </a:solidFill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5410518" y="1769110"/>
            <a:ext cx="22434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000">
                <a:solidFill>
                  <a:srgbClr val="0070C0"/>
                </a:solidFill>
              </a:rPr>
              <a:t>人生漫漫路，路在脚下慢慢走</a:t>
            </a:r>
            <a:endParaRPr lang="zh-CN" altLang="en-US" sz="1000">
              <a:solidFill>
                <a:srgbClr val="0070C0"/>
              </a:solidFill>
            </a:endParaRPr>
          </a:p>
          <a:p>
            <a:pPr algn="ctr"/>
            <a:r>
              <a:rPr lang="zh-CN" altLang="en-US" sz="1000">
                <a:solidFill>
                  <a:srgbClr val="0070C0"/>
                </a:solidFill>
              </a:rPr>
              <a:t>走走走走走啊走 走到霞浦吃海鲜真香</a:t>
            </a:r>
            <a:endParaRPr lang="zh-CN" altLang="en-US" sz="10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68580" y="90170"/>
            <a:ext cx="9752330" cy="6678930"/>
            <a:chOff x="108" y="142"/>
            <a:chExt cx="15358" cy="10518"/>
          </a:xfrm>
        </p:grpSpPr>
        <p:sp>
          <p:nvSpPr>
            <p:cNvPr id="50" name="矩形 49"/>
            <p:cNvSpPr/>
            <p:nvPr/>
          </p:nvSpPr>
          <p:spPr>
            <a:xfrm flipH="1">
              <a:off x="108" y="142"/>
              <a:ext cx="57" cy="1051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 flipH="1">
              <a:off x="15410" y="142"/>
              <a:ext cx="57" cy="104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 rot="5400000">
              <a:off x="7785" y="-7480"/>
              <a:ext cx="57" cy="1530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 rot="5400000">
              <a:off x="7766" y="2960"/>
              <a:ext cx="57" cy="153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211195" y="384810"/>
            <a:ext cx="3583940" cy="459740"/>
            <a:chOff x="5057" y="606"/>
            <a:chExt cx="5644" cy="724"/>
          </a:xfrm>
        </p:grpSpPr>
        <p:sp>
          <p:nvSpPr>
            <p:cNvPr id="8" name="文本框 7"/>
            <p:cNvSpPr txBox="1"/>
            <p:nvPr/>
          </p:nvSpPr>
          <p:spPr>
            <a:xfrm>
              <a:off x="5411" y="606"/>
              <a:ext cx="493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rgbClr val="0070C0"/>
                  </a:solidFill>
                  <a:latin typeface="等线" charset="0"/>
                  <a:ea typeface="等线" charset="0"/>
                </a:rPr>
                <a:t>这里是一个大标题</a:t>
              </a:r>
              <a:endParaRPr lang="zh-CN" altLang="en-US" sz="2400" b="1">
                <a:solidFill>
                  <a:srgbClr val="0070C0"/>
                </a:solidFill>
                <a:latin typeface="等线" charset="0"/>
                <a:ea typeface="等线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 rot="0">
              <a:off x="5057" y="883"/>
              <a:ext cx="721" cy="170"/>
              <a:chOff x="736" y="5566"/>
              <a:chExt cx="721" cy="17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287" y="5566"/>
                <a:ext cx="170" cy="1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736" y="5651"/>
                <a:ext cx="658" cy="0"/>
              </a:xfrm>
              <a:prstGeom prst="lin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 rot="10800000">
              <a:off x="9981" y="883"/>
              <a:ext cx="721" cy="170"/>
              <a:chOff x="736" y="5566"/>
              <a:chExt cx="721" cy="17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287" y="5566"/>
                <a:ext cx="170" cy="1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736" y="5651"/>
                <a:ext cx="658" cy="0"/>
              </a:xfrm>
              <a:prstGeom prst="lin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文本框 24"/>
          <p:cNvSpPr txBox="1"/>
          <p:nvPr/>
        </p:nvSpPr>
        <p:spPr>
          <a:xfrm>
            <a:off x="4130040" y="763270"/>
            <a:ext cx="18808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0070C0"/>
                </a:solidFill>
              </a:rPr>
              <a:t>This is a big headline</a:t>
            </a:r>
            <a:endParaRPr lang="zh-CN" altLang="en-US" sz="1600">
              <a:solidFill>
                <a:srgbClr val="0070C0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91540" y="2696845"/>
            <a:ext cx="7974330" cy="2847340"/>
            <a:chOff x="908" y="3698"/>
            <a:chExt cx="12558" cy="4484"/>
          </a:xfrm>
        </p:grpSpPr>
        <p:grpSp>
          <p:nvGrpSpPr>
            <p:cNvPr id="21" name="组合 20"/>
            <p:cNvGrpSpPr/>
            <p:nvPr/>
          </p:nvGrpSpPr>
          <p:grpSpPr>
            <a:xfrm rot="0">
              <a:off x="908" y="3699"/>
              <a:ext cx="2674" cy="4483"/>
              <a:chOff x="892" y="3518"/>
              <a:chExt cx="2674" cy="4483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054" y="4605"/>
                <a:ext cx="2466" cy="339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rot="10800000" flipV="1">
                <a:off x="1054" y="3518"/>
                <a:ext cx="2466" cy="1087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 rot="20160000">
                <a:off x="892" y="3702"/>
                <a:ext cx="2674" cy="34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 rot="0" flipH="1">
              <a:off x="3494" y="3699"/>
              <a:ext cx="2676" cy="4483"/>
              <a:chOff x="892" y="3518"/>
              <a:chExt cx="2674" cy="4483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054" y="4605"/>
                <a:ext cx="2466" cy="33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" name="直角三角形 23"/>
              <p:cNvSpPr/>
              <p:nvPr/>
            </p:nvSpPr>
            <p:spPr>
              <a:xfrm rot="10800000" flipV="1">
                <a:off x="1054" y="3518"/>
                <a:ext cx="2466" cy="1087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 rot="20160000">
                <a:off x="892" y="3702"/>
                <a:ext cx="2674" cy="3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5850" y="3698"/>
              <a:ext cx="5268" cy="4484"/>
              <a:chOff x="917" y="3507"/>
              <a:chExt cx="5268" cy="4484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917" y="3507"/>
                <a:ext cx="2674" cy="4483"/>
                <a:chOff x="892" y="3518"/>
                <a:chExt cx="2674" cy="4483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1054" y="4605"/>
                  <a:ext cx="2466" cy="33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1" name="直角三角形 30"/>
                <p:cNvSpPr/>
                <p:nvPr/>
              </p:nvSpPr>
              <p:spPr>
                <a:xfrm rot="10800000" flipV="1">
                  <a:off x="1054" y="3518"/>
                  <a:ext cx="2466" cy="1087"/>
                </a:xfrm>
                <a:prstGeom prst="rt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 rot="20160000">
                  <a:off x="892" y="3702"/>
                  <a:ext cx="2674" cy="34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 rot="0" flipH="1">
                <a:off x="3509" y="3509"/>
                <a:ext cx="2676" cy="4483"/>
                <a:chOff x="892" y="3518"/>
                <a:chExt cx="2674" cy="4483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1054" y="4605"/>
                  <a:ext cx="2466" cy="339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5" name="直角三角形 34"/>
                <p:cNvSpPr/>
                <p:nvPr/>
              </p:nvSpPr>
              <p:spPr>
                <a:xfrm rot="10800000" flipV="1">
                  <a:off x="1054" y="3518"/>
                  <a:ext cx="2466" cy="1087"/>
                </a:xfrm>
                <a:prstGeom prst="rt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6" name="矩形 35"/>
                <p:cNvSpPr/>
                <p:nvPr/>
              </p:nvSpPr>
              <p:spPr>
                <a:xfrm rot="20160000">
                  <a:off x="892" y="3702"/>
                  <a:ext cx="2674" cy="3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7" name="组合 36"/>
            <p:cNvGrpSpPr/>
            <p:nvPr/>
          </p:nvGrpSpPr>
          <p:grpSpPr>
            <a:xfrm rot="0">
              <a:off x="10792" y="3699"/>
              <a:ext cx="2674" cy="4483"/>
              <a:chOff x="892" y="3518"/>
              <a:chExt cx="2674" cy="4483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054" y="4605"/>
                <a:ext cx="2466" cy="339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直角三角形 38"/>
              <p:cNvSpPr/>
              <p:nvPr/>
            </p:nvSpPr>
            <p:spPr>
              <a:xfrm rot="10800000" flipV="1">
                <a:off x="1054" y="3518"/>
                <a:ext cx="2466" cy="1087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 rot="20160000">
                <a:off x="892" y="3702"/>
                <a:ext cx="2674" cy="34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2230485" y="2206990"/>
            <a:ext cx="720000" cy="720000"/>
            <a:chOff x="4030" y="4776"/>
            <a:chExt cx="1134" cy="1134"/>
          </a:xfrm>
          <a:effectLst>
            <a:outerShdw blurRad="50800" dist="50800" dir="5400000" algn="ctr" rotWithShape="0">
              <a:schemeClr val="bg1">
                <a:lumMod val="85000"/>
                <a:alpha val="58000"/>
              </a:schemeClr>
            </a:outerShdw>
          </a:effectLst>
        </p:grpSpPr>
        <p:sp>
          <p:nvSpPr>
            <p:cNvPr id="43" name="椭圆 42"/>
            <p:cNvSpPr/>
            <p:nvPr/>
          </p:nvSpPr>
          <p:spPr>
            <a:xfrm>
              <a:off x="4030" y="4776"/>
              <a:ext cx="1134" cy="113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4" name="图片 43" descr="shuiguo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4228" y="4974"/>
              <a:ext cx="737" cy="737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5339715" y="2234565"/>
            <a:ext cx="718820" cy="718820"/>
            <a:chOff x="8819" y="3597"/>
            <a:chExt cx="1132" cy="1132"/>
          </a:xfrm>
          <a:effectLst>
            <a:outerShdw blurRad="50800" dist="50800" dir="5400000" algn="ctr" rotWithShape="0">
              <a:schemeClr val="bg1">
                <a:lumMod val="85000"/>
                <a:alpha val="58000"/>
              </a:schemeClr>
            </a:outerShdw>
          </a:effectLst>
        </p:grpSpPr>
        <p:sp>
          <p:nvSpPr>
            <p:cNvPr id="46" name="椭圆 45"/>
            <p:cNvSpPr/>
            <p:nvPr/>
          </p:nvSpPr>
          <p:spPr>
            <a:xfrm>
              <a:off x="8819" y="3597"/>
              <a:ext cx="1134" cy="113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7" name="图片 46" descr="lvto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17" y="3795"/>
              <a:ext cx="737" cy="737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>
            <a:off x="3773170" y="2828925"/>
            <a:ext cx="720090" cy="720090"/>
            <a:chOff x="10063" y="8177"/>
            <a:chExt cx="1134" cy="1134"/>
          </a:xfrm>
          <a:effectLst>
            <a:outerShdw blurRad="50800" dist="50800" dir="5400000" algn="ctr" rotWithShape="0">
              <a:schemeClr val="bg1">
                <a:lumMod val="85000"/>
                <a:alpha val="58000"/>
              </a:schemeClr>
            </a:outerShdw>
          </a:effectLst>
        </p:grpSpPr>
        <p:sp>
          <p:nvSpPr>
            <p:cNvPr id="49" name="椭圆 48"/>
            <p:cNvSpPr/>
            <p:nvPr/>
          </p:nvSpPr>
          <p:spPr>
            <a:xfrm>
              <a:off x="10063" y="8177"/>
              <a:ext cx="1134" cy="113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1" name="图片 50" descr="dingwei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81" y="8375"/>
              <a:ext cx="737" cy="737"/>
            </a:xfrm>
            <a:prstGeom prst="rect">
              <a:avLst/>
            </a:prstGeom>
          </p:spPr>
        </p:pic>
      </p:grpSp>
      <p:grpSp>
        <p:nvGrpSpPr>
          <p:cNvPr id="52" name="组合 51"/>
          <p:cNvGrpSpPr/>
          <p:nvPr/>
        </p:nvGrpSpPr>
        <p:grpSpPr>
          <a:xfrm>
            <a:off x="6906260" y="2829560"/>
            <a:ext cx="720090" cy="720090"/>
            <a:chOff x="10063" y="8177"/>
            <a:chExt cx="1134" cy="1134"/>
          </a:xfrm>
          <a:effectLst>
            <a:outerShdw blurRad="50800" dist="50800" dir="5400000" algn="ctr" rotWithShape="0">
              <a:schemeClr val="bg1">
                <a:lumMod val="85000"/>
                <a:alpha val="58000"/>
              </a:schemeClr>
            </a:outerShdw>
          </a:effectLst>
        </p:grpSpPr>
        <p:sp>
          <p:nvSpPr>
            <p:cNvPr id="53" name="椭圆 52"/>
            <p:cNvSpPr/>
            <p:nvPr/>
          </p:nvSpPr>
          <p:spPr>
            <a:xfrm>
              <a:off x="10063" y="8177"/>
              <a:ext cx="1134" cy="113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4" name="图片 53" descr="dingwei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81" y="8375"/>
              <a:ext cx="737" cy="737"/>
            </a:xfrm>
            <a:prstGeom prst="rect">
              <a:avLst/>
            </a:prstGeom>
          </p:spPr>
        </p:pic>
      </p:grpSp>
      <p:sp>
        <p:nvSpPr>
          <p:cNvPr id="55" name="右箭头 54"/>
          <p:cNvSpPr/>
          <p:nvPr/>
        </p:nvSpPr>
        <p:spPr>
          <a:xfrm rot="20160000">
            <a:off x="8148320" y="2450465"/>
            <a:ext cx="905510" cy="423545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2675255" y="4072890"/>
            <a:ext cx="1325880" cy="1043305"/>
            <a:chOff x="3685" y="5865"/>
            <a:chExt cx="2088" cy="1643"/>
          </a:xfrm>
        </p:grpSpPr>
        <p:sp>
          <p:nvSpPr>
            <p:cNvPr id="73" name="文本框 72"/>
            <p:cNvSpPr txBox="1"/>
            <p:nvPr/>
          </p:nvSpPr>
          <p:spPr>
            <a:xfrm>
              <a:off x="3685" y="6396"/>
              <a:ext cx="20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人生漫漫路，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路在脚下慢慢走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走走走走走啊走 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走到霞浦吃海鲜真香</a:t>
              </a:r>
              <a:endParaRPr lang="zh-CN" altLang="en-US" sz="1000">
                <a:solidFill>
                  <a:srgbClr val="0070C0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101" y="5865"/>
              <a:ext cx="125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rgbClr val="0070C0"/>
                  </a:solidFill>
                </a:rPr>
                <a:t>2021</a:t>
              </a:r>
              <a:r>
                <a:rPr lang="zh-CN" altLang="en-US" sz="1600">
                  <a:solidFill>
                    <a:srgbClr val="0070C0"/>
                  </a:solidFill>
                </a:rPr>
                <a:t>年</a:t>
              </a:r>
              <a:endParaRPr lang="zh-CN" altLang="en-US" sz="1600">
                <a:solidFill>
                  <a:srgbClr val="0070C0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829935" y="4072890"/>
            <a:ext cx="1325880" cy="1043305"/>
            <a:chOff x="3685" y="5865"/>
            <a:chExt cx="2088" cy="1643"/>
          </a:xfrm>
        </p:grpSpPr>
        <p:sp>
          <p:nvSpPr>
            <p:cNvPr id="59" name="文本框 58"/>
            <p:cNvSpPr txBox="1"/>
            <p:nvPr/>
          </p:nvSpPr>
          <p:spPr>
            <a:xfrm>
              <a:off x="3685" y="6396"/>
              <a:ext cx="20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人生漫漫路，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路在脚下慢慢走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走走走走走啊走 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走到霞浦吃海鲜真香</a:t>
              </a:r>
              <a:endParaRPr lang="zh-CN" altLang="en-US" sz="1000">
                <a:solidFill>
                  <a:srgbClr val="0070C0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4101" y="5865"/>
              <a:ext cx="125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rgbClr val="0070C0"/>
                  </a:solidFill>
                </a:rPr>
                <a:t>2021</a:t>
              </a:r>
              <a:r>
                <a:rPr lang="zh-CN" altLang="en-US" sz="1600">
                  <a:solidFill>
                    <a:srgbClr val="0070C0"/>
                  </a:solidFill>
                </a:rPr>
                <a:t>年</a:t>
              </a:r>
              <a:endParaRPr lang="zh-CN" altLang="en-US" sz="1600">
                <a:solidFill>
                  <a:srgbClr val="0070C0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252595" y="4072890"/>
            <a:ext cx="1325880" cy="1043305"/>
            <a:chOff x="3685" y="5865"/>
            <a:chExt cx="2088" cy="1643"/>
          </a:xfrm>
        </p:grpSpPr>
        <p:sp>
          <p:nvSpPr>
            <p:cNvPr id="62" name="文本框 61"/>
            <p:cNvSpPr txBox="1"/>
            <p:nvPr/>
          </p:nvSpPr>
          <p:spPr>
            <a:xfrm>
              <a:off x="3685" y="6396"/>
              <a:ext cx="20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 sz="1000">
                  <a:solidFill>
                    <a:schemeClr val="bg1">
                      <a:lumMod val="95000"/>
                    </a:schemeClr>
                  </a:solidFill>
                </a:rPr>
                <a:t>人生漫漫路，</a:t>
              </a:r>
              <a:endParaRPr lang="zh-CN" altLang="en-US" sz="100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1000">
                  <a:solidFill>
                    <a:schemeClr val="bg1">
                      <a:lumMod val="95000"/>
                    </a:schemeClr>
                  </a:solidFill>
                </a:rPr>
                <a:t>路在脚下慢慢走</a:t>
              </a:r>
              <a:endParaRPr lang="zh-CN" altLang="en-US" sz="100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1000">
                  <a:solidFill>
                    <a:schemeClr val="bg1">
                      <a:lumMod val="95000"/>
                    </a:schemeClr>
                  </a:solidFill>
                </a:rPr>
                <a:t>走走走走走啊走 </a:t>
              </a:r>
              <a:endParaRPr lang="zh-CN" altLang="en-US" sz="100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1000">
                  <a:solidFill>
                    <a:schemeClr val="bg1">
                      <a:lumMod val="95000"/>
                    </a:schemeClr>
                  </a:solidFill>
                </a:rPr>
                <a:t>走到霞浦吃海鲜真香</a:t>
              </a:r>
              <a:endParaRPr lang="zh-CN" altLang="en-US" sz="1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101" y="5865"/>
              <a:ext cx="125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bg1">
                      <a:lumMod val="95000"/>
                    </a:schemeClr>
                  </a:solidFill>
                </a:rPr>
                <a:t>2021</a:t>
              </a:r>
              <a:r>
                <a:rPr lang="zh-CN" altLang="en-US" sz="1600">
                  <a:solidFill>
                    <a:schemeClr val="bg1">
                      <a:lumMod val="95000"/>
                    </a:schemeClr>
                  </a:solidFill>
                </a:rPr>
                <a:t>年</a:t>
              </a:r>
              <a:endParaRPr lang="zh-CN" altLang="en-US" sz="16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114425" y="4072890"/>
            <a:ext cx="1325880" cy="1043305"/>
            <a:chOff x="3685" y="5865"/>
            <a:chExt cx="2088" cy="1643"/>
          </a:xfrm>
        </p:grpSpPr>
        <p:sp>
          <p:nvSpPr>
            <p:cNvPr id="65" name="文本框 64"/>
            <p:cNvSpPr txBox="1"/>
            <p:nvPr/>
          </p:nvSpPr>
          <p:spPr>
            <a:xfrm>
              <a:off x="3685" y="6396"/>
              <a:ext cx="20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 sz="1000">
                  <a:solidFill>
                    <a:schemeClr val="bg1">
                      <a:lumMod val="95000"/>
                    </a:schemeClr>
                  </a:solidFill>
                </a:rPr>
                <a:t>人生漫漫路，</a:t>
              </a:r>
              <a:endParaRPr lang="zh-CN" altLang="en-US" sz="100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1000">
                  <a:solidFill>
                    <a:schemeClr val="bg1">
                      <a:lumMod val="95000"/>
                    </a:schemeClr>
                  </a:solidFill>
                </a:rPr>
                <a:t>路在脚下慢慢走</a:t>
              </a:r>
              <a:endParaRPr lang="zh-CN" altLang="en-US" sz="100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1000">
                  <a:solidFill>
                    <a:schemeClr val="bg1">
                      <a:lumMod val="95000"/>
                    </a:schemeClr>
                  </a:solidFill>
                </a:rPr>
                <a:t>走走走走走啊走 </a:t>
              </a:r>
              <a:endParaRPr lang="zh-CN" altLang="en-US" sz="100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1000">
                  <a:solidFill>
                    <a:schemeClr val="bg1">
                      <a:lumMod val="95000"/>
                    </a:schemeClr>
                  </a:solidFill>
                </a:rPr>
                <a:t>走到霞浦吃海鲜真香</a:t>
              </a:r>
              <a:endParaRPr lang="zh-CN" altLang="en-US" sz="1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101" y="5865"/>
              <a:ext cx="125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bg1">
                      <a:lumMod val="95000"/>
                    </a:schemeClr>
                  </a:solidFill>
                </a:rPr>
                <a:t>2021</a:t>
              </a:r>
              <a:r>
                <a:rPr lang="zh-CN" altLang="en-US" sz="1600">
                  <a:solidFill>
                    <a:schemeClr val="bg1">
                      <a:lumMod val="95000"/>
                    </a:schemeClr>
                  </a:solidFill>
                </a:rPr>
                <a:t>年</a:t>
              </a:r>
              <a:endParaRPr lang="zh-CN" altLang="en-US" sz="16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388860" y="4072890"/>
            <a:ext cx="1325880" cy="1043305"/>
            <a:chOff x="3685" y="5865"/>
            <a:chExt cx="2088" cy="1643"/>
          </a:xfrm>
        </p:grpSpPr>
        <p:sp>
          <p:nvSpPr>
            <p:cNvPr id="68" name="文本框 67"/>
            <p:cNvSpPr txBox="1"/>
            <p:nvPr/>
          </p:nvSpPr>
          <p:spPr>
            <a:xfrm>
              <a:off x="3685" y="6396"/>
              <a:ext cx="20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 sz="1000">
                  <a:solidFill>
                    <a:schemeClr val="bg1">
                      <a:lumMod val="95000"/>
                    </a:schemeClr>
                  </a:solidFill>
                </a:rPr>
                <a:t>人生漫漫路，</a:t>
              </a:r>
              <a:endParaRPr lang="zh-CN" altLang="en-US" sz="100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1000">
                  <a:solidFill>
                    <a:schemeClr val="bg1">
                      <a:lumMod val="95000"/>
                    </a:schemeClr>
                  </a:solidFill>
                </a:rPr>
                <a:t>路在脚下慢慢走</a:t>
              </a:r>
              <a:endParaRPr lang="zh-CN" altLang="en-US" sz="100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1000">
                  <a:solidFill>
                    <a:schemeClr val="bg1">
                      <a:lumMod val="95000"/>
                    </a:schemeClr>
                  </a:solidFill>
                </a:rPr>
                <a:t>走走走走走啊走 </a:t>
              </a:r>
              <a:endParaRPr lang="zh-CN" altLang="en-US" sz="100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1000">
                  <a:solidFill>
                    <a:schemeClr val="bg1">
                      <a:lumMod val="95000"/>
                    </a:schemeClr>
                  </a:solidFill>
                </a:rPr>
                <a:t>走到霞浦吃海鲜真香</a:t>
              </a:r>
              <a:endParaRPr lang="zh-CN" altLang="en-US" sz="1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101" y="5865"/>
              <a:ext cx="125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chemeClr val="bg1">
                      <a:lumMod val="95000"/>
                    </a:schemeClr>
                  </a:solidFill>
                </a:rPr>
                <a:t>2021</a:t>
              </a:r>
              <a:r>
                <a:rPr lang="zh-CN" altLang="en-US" sz="1600">
                  <a:solidFill>
                    <a:schemeClr val="bg1">
                      <a:lumMod val="95000"/>
                    </a:schemeClr>
                  </a:solidFill>
                </a:rPr>
                <a:t>年</a:t>
              </a:r>
              <a:endParaRPr lang="zh-CN" altLang="en-US" sz="16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68580" y="90170"/>
            <a:ext cx="9752330" cy="6678930"/>
            <a:chOff x="108" y="142"/>
            <a:chExt cx="15358" cy="10518"/>
          </a:xfrm>
        </p:grpSpPr>
        <p:sp>
          <p:nvSpPr>
            <p:cNvPr id="50" name="矩形 49"/>
            <p:cNvSpPr/>
            <p:nvPr/>
          </p:nvSpPr>
          <p:spPr>
            <a:xfrm flipH="1">
              <a:off x="108" y="142"/>
              <a:ext cx="57" cy="1051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 flipH="1">
              <a:off x="15410" y="142"/>
              <a:ext cx="57" cy="104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 rot="5400000">
              <a:off x="7785" y="-7480"/>
              <a:ext cx="57" cy="1530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 rot="5400000">
              <a:off x="7766" y="2960"/>
              <a:ext cx="57" cy="153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211195" y="384810"/>
            <a:ext cx="3583940" cy="459740"/>
            <a:chOff x="5057" y="606"/>
            <a:chExt cx="5644" cy="724"/>
          </a:xfrm>
        </p:grpSpPr>
        <p:sp>
          <p:nvSpPr>
            <p:cNvPr id="8" name="文本框 7"/>
            <p:cNvSpPr txBox="1"/>
            <p:nvPr/>
          </p:nvSpPr>
          <p:spPr>
            <a:xfrm>
              <a:off x="5411" y="606"/>
              <a:ext cx="493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rgbClr val="0070C0"/>
                  </a:solidFill>
                  <a:latin typeface="等线" charset="0"/>
                  <a:ea typeface="等线" charset="0"/>
                </a:rPr>
                <a:t>这里是一个大标题</a:t>
              </a:r>
              <a:endParaRPr lang="zh-CN" altLang="en-US" sz="2400" b="1">
                <a:solidFill>
                  <a:srgbClr val="0070C0"/>
                </a:solidFill>
                <a:latin typeface="等线" charset="0"/>
                <a:ea typeface="等线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 rot="0">
              <a:off x="5057" y="883"/>
              <a:ext cx="721" cy="170"/>
              <a:chOff x="736" y="5566"/>
              <a:chExt cx="721" cy="17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287" y="5566"/>
                <a:ext cx="170" cy="1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736" y="5651"/>
                <a:ext cx="658" cy="0"/>
              </a:xfrm>
              <a:prstGeom prst="lin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 rot="10800000">
              <a:off x="9981" y="883"/>
              <a:ext cx="721" cy="170"/>
              <a:chOff x="736" y="5566"/>
              <a:chExt cx="721" cy="17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287" y="5566"/>
                <a:ext cx="170" cy="1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736" y="5651"/>
                <a:ext cx="658" cy="0"/>
              </a:xfrm>
              <a:prstGeom prst="lin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文本框 24"/>
          <p:cNvSpPr txBox="1"/>
          <p:nvPr/>
        </p:nvSpPr>
        <p:spPr>
          <a:xfrm>
            <a:off x="4130040" y="763270"/>
            <a:ext cx="18808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0070C0"/>
                </a:solidFill>
              </a:rPr>
              <a:t>This is a big headline</a:t>
            </a:r>
            <a:endParaRPr lang="zh-CN" altLang="en-US" sz="1600">
              <a:solidFill>
                <a:srgbClr val="0070C0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009775" y="3831590"/>
            <a:ext cx="6918960" cy="0"/>
            <a:chOff x="1784" y="5987"/>
            <a:chExt cx="10896" cy="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784" y="5987"/>
              <a:ext cx="1089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合 21"/>
            <p:cNvGrpSpPr/>
            <p:nvPr/>
          </p:nvGrpSpPr>
          <p:grpSpPr>
            <a:xfrm>
              <a:off x="2292" y="5987"/>
              <a:ext cx="10058" cy="0"/>
              <a:chOff x="1923" y="5205"/>
              <a:chExt cx="10058" cy="0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1923" y="5205"/>
                <a:ext cx="1634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4029" y="5205"/>
                <a:ext cx="1634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6135" y="5205"/>
                <a:ext cx="1634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8241" y="5205"/>
                <a:ext cx="1634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10347" y="5205"/>
                <a:ext cx="1634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组合 41"/>
          <p:cNvGrpSpPr/>
          <p:nvPr/>
        </p:nvGrpSpPr>
        <p:grpSpPr>
          <a:xfrm>
            <a:off x="2491470" y="2941050"/>
            <a:ext cx="720000" cy="720000"/>
            <a:chOff x="4030" y="4776"/>
            <a:chExt cx="1134" cy="1134"/>
          </a:xfrm>
          <a:effectLst>
            <a:outerShdw blurRad="50800" dist="50800" dir="5400000" algn="ctr" rotWithShape="0">
              <a:schemeClr val="bg1">
                <a:lumMod val="85000"/>
                <a:alpha val="58000"/>
              </a:schemeClr>
            </a:outerShdw>
          </a:effectLst>
        </p:grpSpPr>
        <p:sp>
          <p:nvSpPr>
            <p:cNvPr id="43" name="椭圆 42"/>
            <p:cNvSpPr/>
            <p:nvPr/>
          </p:nvSpPr>
          <p:spPr>
            <a:xfrm>
              <a:off x="4030" y="4776"/>
              <a:ext cx="1134" cy="113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4" name="图片 43" descr="shuiguo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4228" y="4974"/>
              <a:ext cx="737" cy="737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5224780" y="2941640"/>
            <a:ext cx="718820" cy="718820"/>
            <a:chOff x="8819" y="3597"/>
            <a:chExt cx="1132" cy="1132"/>
          </a:xfrm>
          <a:effectLst>
            <a:outerShdw blurRad="50800" dist="50800" dir="5400000" algn="ctr" rotWithShape="0">
              <a:schemeClr val="bg1">
                <a:lumMod val="85000"/>
                <a:alpha val="58000"/>
              </a:schemeClr>
            </a:outerShdw>
          </a:effectLst>
        </p:grpSpPr>
        <p:sp>
          <p:nvSpPr>
            <p:cNvPr id="46" name="椭圆 45"/>
            <p:cNvSpPr/>
            <p:nvPr/>
          </p:nvSpPr>
          <p:spPr>
            <a:xfrm>
              <a:off x="8819" y="3597"/>
              <a:ext cx="1134" cy="113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7" name="图片 46" descr="lvto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17" y="3795"/>
              <a:ext cx="737" cy="737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>
            <a:off x="3824605" y="3985260"/>
            <a:ext cx="720090" cy="720090"/>
            <a:chOff x="10063" y="8177"/>
            <a:chExt cx="1134" cy="1134"/>
          </a:xfrm>
          <a:effectLst>
            <a:outerShdw blurRad="50800" dist="50800" dir="5400000" algn="ctr" rotWithShape="0">
              <a:schemeClr val="bg1">
                <a:lumMod val="85000"/>
                <a:alpha val="58000"/>
              </a:schemeClr>
            </a:outerShdw>
          </a:effectLst>
        </p:grpSpPr>
        <p:sp>
          <p:nvSpPr>
            <p:cNvPr id="49" name="椭圆 48"/>
            <p:cNvSpPr/>
            <p:nvPr/>
          </p:nvSpPr>
          <p:spPr>
            <a:xfrm>
              <a:off x="10063" y="8177"/>
              <a:ext cx="1134" cy="113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1" name="图片 50" descr="dingwei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81" y="8375"/>
              <a:ext cx="737" cy="737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7889875" y="2941640"/>
            <a:ext cx="718820" cy="718820"/>
            <a:chOff x="8819" y="3597"/>
            <a:chExt cx="1132" cy="1132"/>
          </a:xfrm>
          <a:effectLst>
            <a:outerShdw blurRad="50800" dist="50800" dir="5400000" algn="ctr" rotWithShape="0">
              <a:schemeClr val="bg1">
                <a:lumMod val="85000"/>
                <a:alpha val="58000"/>
              </a:schemeClr>
            </a:outerShdw>
          </a:effectLst>
        </p:grpSpPr>
        <p:sp>
          <p:nvSpPr>
            <p:cNvPr id="26" name="椭圆 25"/>
            <p:cNvSpPr/>
            <p:nvPr/>
          </p:nvSpPr>
          <p:spPr>
            <a:xfrm>
              <a:off x="8819" y="3597"/>
              <a:ext cx="1134" cy="113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7" name="图片 26" descr="lvto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17" y="3795"/>
              <a:ext cx="737" cy="737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6489700" y="3985260"/>
            <a:ext cx="720090" cy="720090"/>
            <a:chOff x="10063" y="8177"/>
            <a:chExt cx="1134" cy="1134"/>
          </a:xfrm>
          <a:effectLst>
            <a:outerShdw blurRad="50800" dist="50800" dir="5400000" algn="ctr" rotWithShape="0">
              <a:schemeClr val="bg1">
                <a:lumMod val="85000"/>
                <a:alpha val="58000"/>
              </a:schemeClr>
            </a:outerShdw>
          </a:effectLst>
        </p:grpSpPr>
        <p:sp>
          <p:nvSpPr>
            <p:cNvPr id="29" name="椭圆 28"/>
            <p:cNvSpPr/>
            <p:nvPr/>
          </p:nvSpPr>
          <p:spPr>
            <a:xfrm>
              <a:off x="10063" y="8177"/>
              <a:ext cx="1134" cy="113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图片 29" descr="dingwei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81" y="8375"/>
              <a:ext cx="737" cy="737"/>
            </a:xfrm>
            <a:prstGeom prst="rect">
              <a:avLst/>
            </a:prstGeom>
          </p:spPr>
        </p:pic>
      </p:grpSp>
      <p:grpSp>
        <p:nvGrpSpPr>
          <p:cNvPr id="57" name="组合 56"/>
          <p:cNvGrpSpPr/>
          <p:nvPr/>
        </p:nvGrpSpPr>
        <p:grpSpPr>
          <a:xfrm>
            <a:off x="3554730" y="2699385"/>
            <a:ext cx="1325880" cy="1043305"/>
            <a:chOff x="3685" y="5865"/>
            <a:chExt cx="2088" cy="1643"/>
          </a:xfrm>
        </p:grpSpPr>
        <p:sp>
          <p:nvSpPr>
            <p:cNvPr id="73" name="文本框 72"/>
            <p:cNvSpPr txBox="1"/>
            <p:nvPr/>
          </p:nvSpPr>
          <p:spPr>
            <a:xfrm>
              <a:off x="3685" y="6396"/>
              <a:ext cx="20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人生漫漫路，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路在脚下慢慢走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走走走走走啊走 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走到霞浦吃海鲜真香</a:t>
              </a:r>
              <a:endParaRPr lang="zh-CN" altLang="en-US" sz="1000">
                <a:solidFill>
                  <a:srgbClr val="0070C0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101" y="5865"/>
              <a:ext cx="125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rgbClr val="0070C0"/>
                  </a:solidFill>
                </a:rPr>
                <a:t>2021</a:t>
              </a:r>
              <a:r>
                <a:rPr lang="zh-CN" altLang="en-US" sz="1600">
                  <a:solidFill>
                    <a:srgbClr val="0070C0"/>
                  </a:solidFill>
                </a:rPr>
                <a:t>年</a:t>
              </a:r>
              <a:endParaRPr lang="zh-CN" altLang="en-US" sz="1600">
                <a:solidFill>
                  <a:srgbClr val="0070C0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191250" y="2699385"/>
            <a:ext cx="1325880" cy="1043305"/>
            <a:chOff x="3685" y="5865"/>
            <a:chExt cx="2088" cy="1643"/>
          </a:xfrm>
        </p:grpSpPr>
        <p:sp>
          <p:nvSpPr>
            <p:cNvPr id="32" name="文本框 31"/>
            <p:cNvSpPr txBox="1"/>
            <p:nvPr/>
          </p:nvSpPr>
          <p:spPr>
            <a:xfrm>
              <a:off x="3685" y="6396"/>
              <a:ext cx="20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人生漫漫路，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路在脚下慢慢走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走走走走走啊走 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走到霞浦吃海鲜真香</a:t>
              </a:r>
              <a:endParaRPr lang="zh-CN" altLang="en-US" sz="1000">
                <a:solidFill>
                  <a:srgbClr val="0070C0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101" y="5865"/>
              <a:ext cx="125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rgbClr val="0070C0"/>
                  </a:solidFill>
                </a:rPr>
                <a:t>2021</a:t>
              </a:r>
              <a:r>
                <a:rPr lang="zh-CN" altLang="en-US" sz="1600">
                  <a:solidFill>
                    <a:srgbClr val="0070C0"/>
                  </a:solidFill>
                </a:rPr>
                <a:t>年</a:t>
              </a:r>
              <a:endParaRPr lang="zh-CN" altLang="en-US" sz="1600">
                <a:solidFill>
                  <a:srgbClr val="0070C0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906010" y="3947160"/>
            <a:ext cx="1325880" cy="1043305"/>
            <a:chOff x="3685" y="5865"/>
            <a:chExt cx="2088" cy="1643"/>
          </a:xfrm>
        </p:grpSpPr>
        <p:sp>
          <p:nvSpPr>
            <p:cNvPr id="35" name="文本框 34"/>
            <p:cNvSpPr txBox="1"/>
            <p:nvPr/>
          </p:nvSpPr>
          <p:spPr>
            <a:xfrm>
              <a:off x="3685" y="6396"/>
              <a:ext cx="20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人生漫漫路，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路在脚下慢慢走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走走走走走啊走 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走到霞浦吃海鲜真香</a:t>
              </a:r>
              <a:endParaRPr lang="zh-CN" altLang="en-US" sz="1000">
                <a:solidFill>
                  <a:srgbClr val="0070C0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101" y="5865"/>
              <a:ext cx="125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rgbClr val="0070C0"/>
                  </a:solidFill>
                </a:rPr>
                <a:t>2021</a:t>
              </a:r>
              <a:r>
                <a:rPr lang="zh-CN" altLang="en-US" sz="1600">
                  <a:solidFill>
                    <a:srgbClr val="0070C0"/>
                  </a:solidFill>
                </a:rPr>
                <a:t>年</a:t>
              </a:r>
              <a:endParaRPr lang="zh-CN" altLang="en-US" sz="1600">
                <a:solidFill>
                  <a:srgbClr val="0070C0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615555" y="3947160"/>
            <a:ext cx="1325880" cy="1043305"/>
            <a:chOff x="3685" y="5865"/>
            <a:chExt cx="2088" cy="1643"/>
          </a:xfrm>
        </p:grpSpPr>
        <p:sp>
          <p:nvSpPr>
            <p:cNvPr id="38" name="文本框 37"/>
            <p:cNvSpPr txBox="1"/>
            <p:nvPr/>
          </p:nvSpPr>
          <p:spPr>
            <a:xfrm>
              <a:off x="3685" y="6396"/>
              <a:ext cx="20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人生漫漫路，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路在脚下慢慢走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走走走走走啊走 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走到霞浦吃海鲜真香</a:t>
              </a:r>
              <a:endParaRPr lang="zh-CN" altLang="en-US" sz="1000">
                <a:solidFill>
                  <a:srgbClr val="0070C0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101" y="5865"/>
              <a:ext cx="125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rgbClr val="0070C0"/>
                  </a:solidFill>
                </a:rPr>
                <a:t>2021</a:t>
              </a:r>
              <a:r>
                <a:rPr lang="zh-CN" altLang="en-US" sz="1600">
                  <a:solidFill>
                    <a:srgbClr val="0070C0"/>
                  </a:solidFill>
                </a:rPr>
                <a:t>年</a:t>
              </a:r>
              <a:endParaRPr lang="zh-CN" altLang="en-US" sz="1600">
                <a:solidFill>
                  <a:srgbClr val="0070C0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140585" y="3947160"/>
            <a:ext cx="1325880" cy="1043305"/>
            <a:chOff x="3685" y="5865"/>
            <a:chExt cx="2088" cy="1643"/>
          </a:xfrm>
        </p:grpSpPr>
        <p:sp>
          <p:nvSpPr>
            <p:cNvPr id="41" name="文本框 40"/>
            <p:cNvSpPr txBox="1"/>
            <p:nvPr/>
          </p:nvSpPr>
          <p:spPr>
            <a:xfrm>
              <a:off x="3685" y="6396"/>
              <a:ext cx="20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人生漫漫路，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路在脚下慢慢走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走走走走走啊走 </a:t>
              </a:r>
              <a:endParaRPr lang="zh-CN" altLang="en-US" sz="1000">
                <a:solidFill>
                  <a:srgbClr val="0070C0"/>
                </a:solidFill>
              </a:endParaRPr>
            </a:p>
            <a:p>
              <a:pPr algn="ctr"/>
              <a:r>
                <a:rPr lang="zh-CN" altLang="en-US" sz="1000">
                  <a:solidFill>
                    <a:srgbClr val="0070C0"/>
                  </a:solidFill>
                </a:rPr>
                <a:t>走到霞浦吃海鲜真香</a:t>
              </a:r>
              <a:endParaRPr lang="zh-CN" altLang="en-US" sz="1000">
                <a:solidFill>
                  <a:srgbClr val="0070C0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101" y="5865"/>
              <a:ext cx="125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>
                  <a:solidFill>
                    <a:srgbClr val="0070C0"/>
                  </a:solidFill>
                </a:rPr>
                <a:t>2021</a:t>
              </a:r>
              <a:r>
                <a:rPr lang="zh-CN" altLang="en-US" sz="1600">
                  <a:solidFill>
                    <a:srgbClr val="0070C0"/>
                  </a:solidFill>
                </a:rPr>
                <a:t>年</a:t>
              </a:r>
              <a:endParaRPr lang="zh-CN" altLang="en-US" sz="1600">
                <a:solidFill>
                  <a:srgbClr val="0070C0"/>
                </a:solidFill>
              </a:endParaRPr>
            </a:p>
          </p:txBody>
        </p:sp>
      </p:grpSp>
      <p:pic>
        <p:nvPicPr>
          <p:cNvPr id="54" name="图片 53" descr="sousuo-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3865" y="2673985"/>
            <a:ext cx="1905000" cy="1905000"/>
          </a:xfrm>
          <a:prstGeom prst="rect">
            <a:avLst/>
          </a:prstGeom>
        </p:spPr>
      </p:pic>
      <p:pic>
        <p:nvPicPr>
          <p:cNvPr id="55" name="图片 54" descr="weilaidelaoxianshe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9650" y="3255010"/>
            <a:ext cx="576580" cy="5765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68580" y="90170"/>
            <a:ext cx="9752330" cy="6678930"/>
            <a:chOff x="108" y="142"/>
            <a:chExt cx="15358" cy="10518"/>
          </a:xfrm>
        </p:grpSpPr>
        <p:sp>
          <p:nvSpPr>
            <p:cNvPr id="50" name="矩形 49"/>
            <p:cNvSpPr/>
            <p:nvPr/>
          </p:nvSpPr>
          <p:spPr>
            <a:xfrm flipH="1">
              <a:off x="108" y="142"/>
              <a:ext cx="57" cy="1051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 flipH="1">
              <a:off x="15410" y="142"/>
              <a:ext cx="57" cy="104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 rot="5400000">
              <a:off x="7785" y="-7480"/>
              <a:ext cx="57" cy="1530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 rot="5400000">
              <a:off x="7766" y="2960"/>
              <a:ext cx="57" cy="153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211195" y="384810"/>
            <a:ext cx="3583940" cy="459740"/>
            <a:chOff x="5057" y="606"/>
            <a:chExt cx="5644" cy="724"/>
          </a:xfrm>
        </p:grpSpPr>
        <p:sp>
          <p:nvSpPr>
            <p:cNvPr id="8" name="文本框 7"/>
            <p:cNvSpPr txBox="1"/>
            <p:nvPr/>
          </p:nvSpPr>
          <p:spPr>
            <a:xfrm>
              <a:off x="5411" y="606"/>
              <a:ext cx="493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rgbClr val="0070C0"/>
                  </a:solidFill>
                  <a:latin typeface="等线" charset="0"/>
                  <a:ea typeface="等线" charset="0"/>
                </a:rPr>
                <a:t>这里是一个大标题</a:t>
              </a:r>
              <a:endParaRPr lang="zh-CN" altLang="en-US" sz="2400" b="1">
                <a:solidFill>
                  <a:srgbClr val="0070C0"/>
                </a:solidFill>
                <a:latin typeface="等线" charset="0"/>
                <a:ea typeface="等线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 rot="0">
              <a:off x="5057" y="883"/>
              <a:ext cx="721" cy="170"/>
              <a:chOff x="736" y="5566"/>
              <a:chExt cx="721" cy="17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287" y="5566"/>
                <a:ext cx="170" cy="1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736" y="5651"/>
                <a:ext cx="658" cy="0"/>
              </a:xfrm>
              <a:prstGeom prst="lin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 rot="10800000">
              <a:off x="9981" y="883"/>
              <a:ext cx="721" cy="170"/>
              <a:chOff x="736" y="5566"/>
              <a:chExt cx="721" cy="17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287" y="5566"/>
                <a:ext cx="170" cy="1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736" y="5651"/>
                <a:ext cx="658" cy="0"/>
              </a:xfrm>
              <a:prstGeom prst="lin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文本框 24"/>
          <p:cNvSpPr txBox="1"/>
          <p:nvPr/>
        </p:nvSpPr>
        <p:spPr>
          <a:xfrm>
            <a:off x="4130040" y="763270"/>
            <a:ext cx="18808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0070C0"/>
                </a:solidFill>
              </a:rPr>
              <a:t>This is a big headline</a:t>
            </a:r>
            <a:endParaRPr lang="zh-CN" altLang="en-US" sz="16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68580" y="90170"/>
            <a:ext cx="9752330" cy="6678930"/>
            <a:chOff x="108" y="142"/>
            <a:chExt cx="15358" cy="10518"/>
          </a:xfrm>
        </p:grpSpPr>
        <p:sp>
          <p:nvSpPr>
            <p:cNvPr id="50" name="矩形 49"/>
            <p:cNvSpPr/>
            <p:nvPr/>
          </p:nvSpPr>
          <p:spPr>
            <a:xfrm flipH="1">
              <a:off x="108" y="142"/>
              <a:ext cx="57" cy="1051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 flipH="1">
              <a:off x="15410" y="142"/>
              <a:ext cx="57" cy="104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 rot="5400000">
              <a:off x="7785" y="-7480"/>
              <a:ext cx="57" cy="1530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 rot="5400000">
              <a:off x="7766" y="2960"/>
              <a:ext cx="57" cy="153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211195" y="384810"/>
            <a:ext cx="3583940" cy="459740"/>
            <a:chOff x="5057" y="606"/>
            <a:chExt cx="5644" cy="724"/>
          </a:xfrm>
        </p:grpSpPr>
        <p:sp>
          <p:nvSpPr>
            <p:cNvPr id="8" name="文本框 7"/>
            <p:cNvSpPr txBox="1"/>
            <p:nvPr/>
          </p:nvSpPr>
          <p:spPr>
            <a:xfrm>
              <a:off x="5411" y="606"/>
              <a:ext cx="493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rgbClr val="0070C0"/>
                  </a:solidFill>
                  <a:latin typeface="等线" charset="0"/>
                  <a:ea typeface="等线" charset="0"/>
                </a:rPr>
                <a:t>这里是一个大标题</a:t>
              </a:r>
              <a:endParaRPr lang="zh-CN" altLang="en-US" sz="2400" b="1">
                <a:solidFill>
                  <a:srgbClr val="0070C0"/>
                </a:solidFill>
                <a:latin typeface="等线" charset="0"/>
                <a:ea typeface="等线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 rot="0">
              <a:off x="5057" y="883"/>
              <a:ext cx="721" cy="170"/>
              <a:chOff x="736" y="5566"/>
              <a:chExt cx="721" cy="17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287" y="5566"/>
                <a:ext cx="170" cy="1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736" y="5651"/>
                <a:ext cx="658" cy="0"/>
              </a:xfrm>
              <a:prstGeom prst="lin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 rot="10800000">
              <a:off x="9981" y="883"/>
              <a:ext cx="721" cy="170"/>
              <a:chOff x="736" y="5566"/>
              <a:chExt cx="721" cy="17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287" y="5566"/>
                <a:ext cx="170" cy="17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736" y="5651"/>
                <a:ext cx="658" cy="0"/>
              </a:xfrm>
              <a:prstGeom prst="lin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文本框 24"/>
          <p:cNvSpPr txBox="1"/>
          <p:nvPr/>
        </p:nvSpPr>
        <p:spPr>
          <a:xfrm>
            <a:off x="4130040" y="763270"/>
            <a:ext cx="18808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0070C0"/>
                </a:solidFill>
              </a:rPr>
              <a:t>This is a big headline</a:t>
            </a:r>
            <a:endParaRPr lang="zh-CN" altLang="en-US" sz="1600">
              <a:solidFill>
                <a:srgbClr val="0070C0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84455" y="4874260"/>
            <a:ext cx="1739265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363470" y="4250690"/>
            <a:ext cx="1739265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642485" y="3627120"/>
            <a:ext cx="1739265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921500" y="3003550"/>
            <a:ext cx="1739265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1804035" y="4250055"/>
            <a:ext cx="571500" cy="62611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4088130" y="3637280"/>
            <a:ext cx="571500" cy="62611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6360160" y="2990850"/>
            <a:ext cx="571500" cy="62611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1730375" y="4801870"/>
            <a:ext cx="144000" cy="144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023995" y="4178935"/>
            <a:ext cx="144000" cy="144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6319520" y="3555365"/>
            <a:ext cx="144000" cy="144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660765" y="2931160"/>
            <a:ext cx="144000" cy="144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936355" y="3490960"/>
            <a:ext cx="720000" cy="720000"/>
            <a:chOff x="4030" y="4776"/>
            <a:chExt cx="1134" cy="1134"/>
          </a:xfrm>
        </p:grpSpPr>
        <p:sp>
          <p:nvSpPr>
            <p:cNvPr id="29" name="椭圆 28"/>
            <p:cNvSpPr/>
            <p:nvPr/>
          </p:nvSpPr>
          <p:spPr>
            <a:xfrm>
              <a:off x="4030" y="4776"/>
              <a:ext cx="1134" cy="113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8" name="图片 27" descr="shuiguo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4228" y="4974"/>
              <a:ext cx="737" cy="737"/>
            </a:xfrm>
            <a:prstGeom prst="rect">
              <a:avLst/>
            </a:prstGeom>
          </p:spPr>
        </p:pic>
      </p:grpSp>
      <p:grpSp>
        <p:nvGrpSpPr>
          <p:cNvPr id="36" name="组合 35"/>
          <p:cNvGrpSpPr/>
          <p:nvPr/>
        </p:nvGrpSpPr>
        <p:grpSpPr>
          <a:xfrm>
            <a:off x="5457825" y="2022475"/>
            <a:ext cx="718820" cy="718820"/>
            <a:chOff x="8819" y="3597"/>
            <a:chExt cx="1132" cy="1132"/>
          </a:xfrm>
        </p:grpSpPr>
        <p:sp>
          <p:nvSpPr>
            <p:cNvPr id="32" name="椭圆 31"/>
            <p:cNvSpPr/>
            <p:nvPr/>
          </p:nvSpPr>
          <p:spPr>
            <a:xfrm>
              <a:off x="8819" y="3597"/>
              <a:ext cx="1134" cy="113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3" name="图片 32" descr="lvto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17" y="3795"/>
              <a:ext cx="737" cy="737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4273550" y="4896485"/>
            <a:ext cx="718820" cy="718820"/>
            <a:chOff x="10083" y="8177"/>
            <a:chExt cx="1132" cy="1132"/>
          </a:xfrm>
        </p:grpSpPr>
        <p:sp>
          <p:nvSpPr>
            <p:cNvPr id="31" name="椭圆 30"/>
            <p:cNvSpPr/>
            <p:nvPr/>
          </p:nvSpPr>
          <p:spPr>
            <a:xfrm>
              <a:off x="10083" y="8177"/>
              <a:ext cx="1134" cy="113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4" name="图片 33" descr="dingwei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81" y="8375"/>
              <a:ext cx="737" cy="737"/>
            </a:xfrm>
            <a:prstGeom prst="rect">
              <a:avLst/>
            </a:prstGeom>
          </p:spPr>
        </p:pic>
      </p:grpSp>
      <p:pic>
        <p:nvPicPr>
          <p:cNvPr id="37" name="图片 36" descr="wode-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60460" y="2022475"/>
            <a:ext cx="968375" cy="968375"/>
          </a:xfrm>
          <a:prstGeom prst="rect">
            <a:avLst/>
          </a:prstGeom>
        </p:spPr>
      </p:pic>
      <p:cxnSp>
        <p:nvCxnSpPr>
          <p:cNvPr id="38" name="直接连接符 37"/>
          <p:cNvCxnSpPr/>
          <p:nvPr/>
        </p:nvCxnSpPr>
        <p:spPr>
          <a:xfrm>
            <a:off x="1530350" y="4225925"/>
            <a:ext cx="448310" cy="1002030"/>
          </a:xfrm>
          <a:prstGeom prst="line">
            <a:avLst/>
          </a:prstGeom>
          <a:ln w="22225" cmpd="sng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950970" y="3872230"/>
            <a:ext cx="448310" cy="1002030"/>
          </a:xfrm>
          <a:prstGeom prst="line">
            <a:avLst/>
          </a:prstGeom>
          <a:ln w="22225" cmpd="sng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015355" y="2802890"/>
            <a:ext cx="448310" cy="1002030"/>
          </a:xfrm>
          <a:prstGeom prst="line">
            <a:avLst/>
          </a:prstGeom>
          <a:ln w="22225" cmpd="sng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1701165" y="3187065"/>
            <a:ext cx="2341880" cy="546735"/>
            <a:chOff x="2679" y="5019"/>
            <a:chExt cx="3688" cy="861"/>
          </a:xfrm>
        </p:grpSpPr>
        <p:sp>
          <p:nvSpPr>
            <p:cNvPr id="42" name="文本框 41"/>
            <p:cNvSpPr txBox="1"/>
            <p:nvPr/>
          </p:nvSpPr>
          <p:spPr>
            <a:xfrm>
              <a:off x="2679" y="5019"/>
              <a:ext cx="12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r"/>
              <a:r>
                <a:rPr lang="en-US" altLang="zh-CN">
                  <a:solidFill>
                    <a:srgbClr val="0070C0"/>
                  </a:solidFill>
                  <a:latin typeface="黑体" panose="02010609060101010101" charset="-122"/>
                  <a:ea typeface="黑体" panose="02010609060101010101" charset="-122"/>
                </a:rPr>
                <a:t>2021</a:t>
              </a:r>
              <a:r>
                <a:rPr lang="zh-CN" altLang="en-US" sz="1400">
                  <a:solidFill>
                    <a:srgbClr val="0070C0"/>
                  </a:solidFill>
                  <a:latin typeface="黑体" panose="02010609060101010101" charset="-122"/>
                  <a:ea typeface="黑体" panose="02010609060101010101" charset="-122"/>
                </a:rPr>
                <a:t>年</a:t>
              </a:r>
              <a:endParaRPr lang="zh-CN" altLang="en-US" sz="14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679" y="5494"/>
              <a:ext cx="3688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r"/>
              <a:r>
                <a:rPr lang="zh-CN" altLang="en-US" sz="1000">
                  <a:solidFill>
                    <a:srgbClr val="0070C0"/>
                  </a:solidFill>
                  <a:latin typeface="黑体" panose="02010609060101010101" charset="-122"/>
                  <a:ea typeface="黑体" panose="02010609060101010101" charset="-122"/>
                </a:rPr>
                <a:t>今年的描述、总结、或者其他什么的。</a:t>
              </a:r>
              <a:endParaRPr lang="zh-CN" altLang="en-US" sz="10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068570" y="4888230"/>
            <a:ext cx="2341880" cy="546735"/>
            <a:chOff x="2679" y="5019"/>
            <a:chExt cx="3688" cy="861"/>
          </a:xfrm>
        </p:grpSpPr>
        <p:sp>
          <p:nvSpPr>
            <p:cNvPr id="46" name="文本框 45"/>
            <p:cNvSpPr txBox="1"/>
            <p:nvPr/>
          </p:nvSpPr>
          <p:spPr>
            <a:xfrm>
              <a:off x="2679" y="5019"/>
              <a:ext cx="12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r"/>
              <a:r>
                <a:rPr lang="en-US" altLang="zh-CN">
                  <a:solidFill>
                    <a:srgbClr val="0070C0"/>
                  </a:solidFill>
                  <a:latin typeface="黑体" panose="02010609060101010101" charset="-122"/>
                  <a:ea typeface="黑体" panose="02010609060101010101" charset="-122"/>
                </a:rPr>
                <a:t>2021</a:t>
              </a:r>
              <a:r>
                <a:rPr lang="zh-CN" altLang="en-US" sz="1400">
                  <a:solidFill>
                    <a:srgbClr val="0070C0"/>
                  </a:solidFill>
                  <a:latin typeface="黑体" panose="02010609060101010101" charset="-122"/>
                  <a:ea typeface="黑体" panose="02010609060101010101" charset="-122"/>
                </a:rPr>
                <a:t>年</a:t>
              </a:r>
              <a:endParaRPr lang="zh-CN" altLang="en-US" sz="14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679" y="5494"/>
              <a:ext cx="3688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r"/>
              <a:r>
                <a:rPr lang="zh-CN" altLang="en-US" sz="1000">
                  <a:solidFill>
                    <a:srgbClr val="0070C0"/>
                  </a:solidFill>
                  <a:latin typeface="黑体" panose="02010609060101010101" charset="-122"/>
                  <a:ea typeface="黑体" panose="02010609060101010101" charset="-122"/>
                </a:rPr>
                <a:t>今年的描述、总结、或者其他什么的。</a:t>
              </a:r>
              <a:endParaRPr lang="zh-CN" altLang="en-US" sz="10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235065" y="1926590"/>
            <a:ext cx="2341880" cy="546735"/>
            <a:chOff x="2679" y="5019"/>
            <a:chExt cx="3688" cy="861"/>
          </a:xfrm>
        </p:grpSpPr>
        <p:sp>
          <p:nvSpPr>
            <p:cNvPr id="49" name="文本框 48"/>
            <p:cNvSpPr txBox="1"/>
            <p:nvPr/>
          </p:nvSpPr>
          <p:spPr>
            <a:xfrm>
              <a:off x="2679" y="5019"/>
              <a:ext cx="12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r"/>
              <a:r>
                <a:rPr lang="en-US" altLang="zh-CN">
                  <a:solidFill>
                    <a:srgbClr val="0070C0"/>
                  </a:solidFill>
                  <a:latin typeface="黑体" panose="02010609060101010101" charset="-122"/>
                  <a:ea typeface="黑体" panose="02010609060101010101" charset="-122"/>
                </a:rPr>
                <a:t>2021</a:t>
              </a:r>
              <a:r>
                <a:rPr lang="zh-CN" altLang="en-US" sz="1400">
                  <a:solidFill>
                    <a:srgbClr val="0070C0"/>
                  </a:solidFill>
                  <a:latin typeface="黑体" panose="02010609060101010101" charset="-122"/>
                  <a:ea typeface="黑体" panose="02010609060101010101" charset="-122"/>
                </a:rPr>
                <a:t>年</a:t>
              </a:r>
              <a:endParaRPr lang="zh-CN" altLang="en-US" sz="14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679" y="5494"/>
              <a:ext cx="3688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r"/>
              <a:r>
                <a:rPr lang="zh-CN" altLang="en-US" sz="1000">
                  <a:solidFill>
                    <a:srgbClr val="0070C0"/>
                  </a:solidFill>
                  <a:latin typeface="黑体" panose="02010609060101010101" charset="-122"/>
                  <a:ea typeface="黑体" panose="02010609060101010101" charset="-122"/>
                </a:rPr>
                <a:t>今年的描述、总结、或者其他什么的。</a:t>
              </a:r>
              <a:endParaRPr lang="zh-CN" altLang="en-US" sz="10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MH_OLD_SHAPE_ID" val="2"/>
  <p:tag name="REFSHAPE" val="105553118222328"/>
</p:tagLst>
</file>

<file path=ppt/tags/tag10.xml><?xml version="1.0" encoding="utf-8"?>
<p:tagLst xmlns:p="http://schemas.openxmlformats.org/presentationml/2006/main">
  <p:tag name="MH_OLD_SHAPE_ID" val="6"/>
  <p:tag name="REFSHAPE" val="105553118123352"/>
</p:tagLst>
</file>

<file path=ppt/tags/tag11.xml><?xml version="1.0" encoding="utf-8"?>
<p:tagLst xmlns:p="http://schemas.openxmlformats.org/presentationml/2006/main">
  <p:tag name="MH_OLD_SHAPE_ID" val="2"/>
  <p:tag name="REFSHAPE" val="105553118122904"/>
</p:tagLst>
</file>

<file path=ppt/tags/tag12.xml><?xml version="1.0" encoding="utf-8"?>
<p:tagLst xmlns:p="http://schemas.openxmlformats.org/presentationml/2006/main">
  <p:tag name="MH_OLD_SHAPE_ID" val="3"/>
  <p:tag name="REFSHAPE" val="105553118124472"/>
</p:tagLst>
</file>

<file path=ppt/tags/tag13.xml><?xml version="1.0" encoding="utf-8"?>
<p:tagLst xmlns:p="http://schemas.openxmlformats.org/presentationml/2006/main">
  <p:tag name="MH_OLD_SHAPE_ID" val="4"/>
  <p:tag name="REFSHAPE" val="105553118124024"/>
</p:tagLst>
</file>

<file path=ppt/tags/tag14.xml><?xml version="1.0" encoding="utf-8"?>
<p:tagLst xmlns:p="http://schemas.openxmlformats.org/presentationml/2006/main">
  <p:tag name="MH_OLD_SHAPE_ID" val="5"/>
  <p:tag name="REFSHAPE" val="105553118123576"/>
</p:tagLst>
</file>

<file path=ppt/tags/tag15.xml><?xml version="1.0" encoding="utf-8"?>
<p:tagLst xmlns:p="http://schemas.openxmlformats.org/presentationml/2006/main">
  <p:tag name="MH_OLD_SHAPE_ID" val="6"/>
  <p:tag name="REFSHAPE" val="105553118125144"/>
</p:tagLst>
</file>

<file path=ppt/tags/tag16.xml><?xml version="1.0" encoding="utf-8"?>
<p:tagLst xmlns:p="http://schemas.openxmlformats.org/presentationml/2006/main">
  <p:tag name="MH_OLD_SHAPE_ID" val="2"/>
  <p:tag name="REFSHAPE" val="105553118124920"/>
</p:tagLst>
</file>

<file path=ppt/tags/tag17.xml><?xml version="1.0" encoding="utf-8"?>
<p:tagLst xmlns:p="http://schemas.openxmlformats.org/presentationml/2006/main">
  <p:tag name="MH_OLD_SHAPE_ID" val="3"/>
  <p:tag name="REFSHAPE" val="105553118124248"/>
</p:tagLst>
</file>

<file path=ppt/tags/tag18.xml><?xml version="1.0" encoding="utf-8"?>
<p:tagLst xmlns:p="http://schemas.openxmlformats.org/presentationml/2006/main">
  <p:tag name="MH_OLD_SHAPE_ID" val="4"/>
  <p:tag name="REFSHAPE" val="105553118118424"/>
</p:tagLst>
</file>

<file path=ppt/tags/tag19.xml><?xml version="1.0" encoding="utf-8"?>
<p:tagLst xmlns:p="http://schemas.openxmlformats.org/presentationml/2006/main">
  <p:tag name="MH_OLD_SHAPE_ID" val="5"/>
  <p:tag name="REFSHAPE" val="105553118125816"/>
</p:tagLst>
</file>

<file path=ppt/tags/tag2.xml><?xml version="1.0" encoding="utf-8"?>
<p:tagLst xmlns:p="http://schemas.openxmlformats.org/presentationml/2006/main">
  <p:tag name="MH_OLD_SHAPE_ID" val="3"/>
  <p:tag name="REFSHAPE" val="105553118219864"/>
</p:tagLst>
</file>

<file path=ppt/tags/tag20.xml><?xml version="1.0" encoding="utf-8"?>
<p:tagLst xmlns:p="http://schemas.openxmlformats.org/presentationml/2006/main">
  <p:tag name="MH_OLD_SHAPE_ID" val="6"/>
  <p:tag name="REFSHAPE" val="105553118127832"/>
</p:tagLst>
</file>

<file path=ppt/tags/tag21.xml><?xml version="1.0" encoding="utf-8"?>
<p:tagLst xmlns:p="http://schemas.openxmlformats.org/presentationml/2006/main">
  <p:tag name="MH_OLD_SHAPE_ID" val="7"/>
  <p:tag name="REFSHAPE" val="105553118128504"/>
</p:tagLst>
</file>

<file path=ppt/tags/tag22.xml><?xml version="1.0" encoding="utf-8"?>
<p:tagLst xmlns:p="http://schemas.openxmlformats.org/presentationml/2006/main">
  <p:tag name="MH_OLD_SHAPE_ID" val="2"/>
  <p:tag name="REFSHAPE" val="105553118120888"/>
</p:tagLst>
</file>

<file path=ppt/tags/tag23.xml><?xml version="1.0" encoding="utf-8"?>
<p:tagLst xmlns:p="http://schemas.openxmlformats.org/presentationml/2006/main">
  <p:tag name="MH_OLD_SHAPE_ID" val="3"/>
  <p:tag name="REFSHAPE" val="105553118118872"/>
</p:tagLst>
</file>

<file path=ppt/tags/tag24.xml><?xml version="1.0" encoding="utf-8"?>
<p:tagLst xmlns:p="http://schemas.openxmlformats.org/presentationml/2006/main">
  <p:tag name="MH_OLD_SHAPE_ID" val="4"/>
  <p:tag name="REFSHAPE" val="105553118122008"/>
</p:tagLst>
</file>

<file path=ppt/tags/tag25.xml><?xml version="1.0" encoding="utf-8"?>
<p:tagLst xmlns:p="http://schemas.openxmlformats.org/presentationml/2006/main">
  <p:tag name="MH_OLD_SHAPE_ID" val="5"/>
  <p:tag name="REFSHAPE" val="105553118122232"/>
</p:tagLst>
</file>

<file path=ppt/tags/tag26.xml><?xml version="1.0" encoding="utf-8"?>
<p:tagLst xmlns:p="http://schemas.openxmlformats.org/presentationml/2006/main">
  <p:tag name="MH_OLD_SHAPE_ID" val="6"/>
  <p:tag name="REFSHAPE" val="105553118122456"/>
</p:tagLst>
</file>

<file path=ppt/tags/tag27.xml><?xml version="1.0" encoding="utf-8"?>
<p:tagLst xmlns:p="http://schemas.openxmlformats.org/presentationml/2006/main">
  <p:tag name="MH_OLD_SHAPE_ID" val="7"/>
  <p:tag name="REFSHAPE" val="105553118122680"/>
</p:tagLst>
</file>

<file path=ppt/tags/tag28.xml><?xml version="1.0" encoding="utf-8"?>
<p:tagLst xmlns:p="http://schemas.openxmlformats.org/presentationml/2006/main">
  <p:tag name="MH_OLD_SHAPE_ID" val="8"/>
  <p:tag name="REFSHAPE" val="105553118128728"/>
</p:tagLst>
</file>

<file path=ppt/tags/tag29.xml><?xml version="1.0" encoding="utf-8"?>
<p:tagLst xmlns:p="http://schemas.openxmlformats.org/presentationml/2006/main">
  <p:tag name="MH_OLD_SHAPE_ID" val="9"/>
  <p:tag name="REFSHAPE" val="105553118126712"/>
</p:tagLst>
</file>

<file path=ppt/tags/tag3.xml><?xml version="1.0" encoding="utf-8"?>
<p:tagLst xmlns:p="http://schemas.openxmlformats.org/presentationml/2006/main">
  <p:tag name="MH_OLD_SHAPE_ID" val="4"/>
  <p:tag name="REFSHAPE" val="105553118225464"/>
</p:tagLst>
</file>

<file path=ppt/tags/tag30.xml><?xml version="1.0" encoding="utf-8"?>
<p:tagLst xmlns:p="http://schemas.openxmlformats.org/presentationml/2006/main">
  <p:tag name="MH_OLD_SHAPE_ID" val="2"/>
  <p:tag name="REFSHAPE" val="105553118117976"/>
</p:tagLst>
</file>

<file path=ppt/tags/tag31.xml><?xml version="1.0" encoding="utf-8"?>
<p:tagLst xmlns:p="http://schemas.openxmlformats.org/presentationml/2006/main">
  <p:tag name="MH_OLD_SHAPE_ID" val="3"/>
  <p:tag name="REFSHAPE" val="105553118108088"/>
</p:tagLst>
</file>

<file path=ppt/tags/tag32.xml><?xml version="1.0" encoding="utf-8"?>
<p:tagLst xmlns:p="http://schemas.openxmlformats.org/presentationml/2006/main">
  <p:tag name="MH_OLD_SHAPE_ID" val="4"/>
  <p:tag name="REFSHAPE" val="105553118102712"/>
</p:tagLst>
</file>

<file path=ppt/tags/tag33.xml><?xml version="1.0" encoding="utf-8"?>
<p:tagLst xmlns:p="http://schemas.openxmlformats.org/presentationml/2006/main">
  <p:tag name="MH_OLD_SHAPE_ID" val="5"/>
  <p:tag name="REFSHAPE" val="105553118107640"/>
</p:tagLst>
</file>

<file path=ppt/tags/tag34.xml><?xml version="1.0" encoding="utf-8"?>
<p:tagLst xmlns:p="http://schemas.openxmlformats.org/presentationml/2006/main">
  <p:tag name="MH_OLD_SHAPE_ID" val="2"/>
  <p:tag name="REFSHAPE" val="105553118113016"/>
</p:tagLst>
</file>

<file path=ppt/tags/tag35.xml><?xml version="1.0" encoding="utf-8"?>
<p:tagLst xmlns:p="http://schemas.openxmlformats.org/presentationml/2006/main">
  <p:tag name="MH_OLD_SHAPE_ID" val="3"/>
  <p:tag name="REFSHAPE" val="105553118116376"/>
</p:tagLst>
</file>

<file path=ppt/tags/tag36.xml><?xml version="1.0" encoding="utf-8"?>
<p:tagLst xmlns:p="http://schemas.openxmlformats.org/presentationml/2006/main">
  <p:tag name="MH_OLD_SHAPE_ID" val="4"/>
  <p:tag name="REFSHAPE" val="105553118105624"/>
</p:tagLst>
</file>

<file path=ppt/tags/tag37.xml><?xml version="1.0" encoding="utf-8"?>
<p:tagLst xmlns:p="http://schemas.openxmlformats.org/presentationml/2006/main">
  <p:tag name="MH_OLD_SHAPE_ID" val="2"/>
  <p:tag name="REFSHAPE" val="105553118106072"/>
</p:tagLst>
</file>

<file path=ppt/tags/tag38.xml><?xml version="1.0" encoding="utf-8"?>
<p:tagLst xmlns:p="http://schemas.openxmlformats.org/presentationml/2006/main">
  <p:tag name="MH_OLD_SHAPE_ID" val="3"/>
  <p:tag name="REFSHAPE" val="105553118105848"/>
</p:tagLst>
</file>

<file path=ppt/tags/tag39.xml><?xml version="1.0" encoding="utf-8"?>
<p:tagLst xmlns:p="http://schemas.openxmlformats.org/presentationml/2006/main">
  <p:tag name="MH_OLD_SHAPE_ID" val="4"/>
  <p:tag name="REFSHAPE" val="105553118108536"/>
</p:tagLst>
</file>

<file path=ppt/tags/tag4.xml><?xml version="1.0" encoding="utf-8"?>
<p:tagLst xmlns:p="http://schemas.openxmlformats.org/presentationml/2006/main">
  <p:tag name="MH_OLD_SHAPE_ID" val="5"/>
  <p:tag name="REFSHAPE" val="105553118230840"/>
</p:tagLst>
</file>

<file path=ppt/tags/tag40.xml><?xml version="1.0" encoding="utf-8"?>
<p:tagLst xmlns:p="http://schemas.openxmlformats.org/presentationml/2006/main">
  <p:tag name="MH_OLD_SHAPE_ID" val="5"/>
  <p:tag name="REFSHAPE" val="105553118107192"/>
</p:tagLst>
</file>

<file path=ppt/tags/tag41.xml><?xml version="1.0" encoding="utf-8"?>
<p:tagLst xmlns:p="http://schemas.openxmlformats.org/presentationml/2006/main">
  <p:tag name="MH_OLD_SHAPE_ID" val="6"/>
  <p:tag name="REFSHAPE" val="105553118107864"/>
</p:tagLst>
</file>

<file path=ppt/tags/tag42.xml><?xml version="1.0" encoding="utf-8"?>
<p:tagLst xmlns:p="http://schemas.openxmlformats.org/presentationml/2006/main">
  <p:tag name="MH_OLD_SHAPE_ID" val="7"/>
  <p:tag name="REFSHAPE" val="105553118102936"/>
</p:tagLst>
</file>

<file path=ppt/tags/tag43.xml><?xml version="1.0" encoding="utf-8"?>
<p:tagLst xmlns:p="http://schemas.openxmlformats.org/presentationml/2006/main">
  <p:tag name="MH_OLD_SHAPE_ID" val="2"/>
  <p:tag name="REFSHAPE" val="105553118112792"/>
</p:tagLst>
</file>

<file path=ppt/tags/tag44.xml><?xml version="1.0" encoding="utf-8"?>
<p:tagLst xmlns:p="http://schemas.openxmlformats.org/presentationml/2006/main">
  <p:tag name="MH_OLD_SHAPE_ID" val="3"/>
  <p:tag name="REFSHAPE" val="105553118103160"/>
</p:tagLst>
</file>

<file path=ppt/tags/tag45.xml><?xml version="1.0" encoding="utf-8"?>
<p:tagLst xmlns:p="http://schemas.openxmlformats.org/presentationml/2006/main">
  <p:tag name="MH_OLD_SHAPE_ID" val="4"/>
  <p:tag name="REFSHAPE" val="105553118113240"/>
</p:tagLst>
</file>

<file path=ppt/tags/tag46.xml><?xml version="1.0" encoding="utf-8"?>
<p:tagLst xmlns:p="http://schemas.openxmlformats.org/presentationml/2006/main">
  <p:tag name="MH_OLD_SHAPE_ID" val="5"/>
  <p:tag name="REFSHAPE" val="105553118104056"/>
</p:tagLst>
</file>

<file path=ppt/tags/tag47.xml><?xml version="1.0" encoding="utf-8"?>
<p:tagLst xmlns:p="http://schemas.openxmlformats.org/presentationml/2006/main">
  <p:tag name="MH_OLD_SHAPE_ID" val="6"/>
  <p:tag name="REFSHAPE" val="105553118117048"/>
</p:tagLst>
</file>

<file path=ppt/tags/tag48.xml><?xml version="1.0" encoding="utf-8"?>
<p:tagLst xmlns:p="http://schemas.openxmlformats.org/presentationml/2006/main">
  <p:tag name="MH_OLD_SHAPE_ID" val="2"/>
  <p:tag name="REFSHAPE" val="105553118224120"/>
</p:tagLst>
</file>

<file path=ppt/tags/tag49.xml><?xml version="1.0" encoding="utf-8"?>
<p:tagLst xmlns:p="http://schemas.openxmlformats.org/presentationml/2006/main">
  <p:tag name="MH_OLD_SHAPE_ID" val="3"/>
  <p:tag name="REFSHAPE" val="105553118223000"/>
</p:tagLst>
</file>

<file path=ppt/tags/tag5.xml><?xml version="1.0" encoding="utf-8"?>
<p:tagLst xmlns:p="http://schemas.openxmlformats.org/presentationml/2006/main">
  <p:tag name="MH_OLD_SHAPE_ID" val="6"/>
  <p:tag name="REFSHAPE" val="105553118223224"/>
</p:tagLst>
</file>

<file path=ppt/tags/tag50.xml><?xml version="1.0" encoding="utf-8"?>
<p:tagLst xmlns:p="http://schemas.openxmlformats.org/presentationml/2006/main">
  <p:tag name="MH_OLD_SHAPE_ID" val="4"/>
  <p:tag name="REFSHAPE" val="105553118225240"/>
</p:tagLst>
</file>

<file path=ppt/tags/tag51.xml><?xml version="1.0" encoding="utf-8"?>
<p:tagLst xmlns:p="http://schemas.openxmlformats.org/presentationml/2006/main">
  <p:tag name="MH_OLD_SHAPE_ID" val="5"/>
  <p:tag name="REFSHAPE" val="105553118220984"/>
</p:tagLst>
</file>

<file path=ppt/tags/tag52.xml><?xml version="1.0" encoding="utf-8"?>
<p:tagLst xmlns:p="http://schemas.openxmlformats.org/presentationml/2006/main">
  <p:tag name="MH_OLD_SHAPE_ID" val="6"/>
  <p:tag name="REFSHAPE" val="105553118220760"/>
</p:tagLst>
</file>

<file path=ppt/tags/tag53.xml><?xml version="1.0" encoding="utf-8"?>
<p:tagLst xmlns:p="http://schemas.openxmlformats.org/presentationml/2006/main">
  <p:tag name="MH_OLD_SHAPE_ID" val="33"/>
  <p:tag name="REFSHAPE" val="105553117646424"/>
</p:tagLst>
</file>

<file path=ppt/tags/tag54.xml><?xml version="1.0" encoding="utf-8"?>
<p:tagLst xmlns:p="http://schemas.openxmlformats.org/presentationml/2006/main">
  <p:tag name="MH_OLD_SHAPE_ID" val="34"/>
  <p:tag name="REFSHAPE" val="105553117647096"/>
</p:tagLst>
</file>

<file path=ppt/tags/tag55.xml><?xml version="1.0" encoding="utf-8"?>
<p:tagLst xmlns:p="http://schemas.openxmlformats.org/presentationml/2006/main">
  <p:tag name="MH_OLD_SHAPE_ID" val="35"/>
  <p:tag name="REFSHAPE" val="105553117649560"/>
</p:tagLst>
</file>

<file path=ppt/tags/tag56.xml><?xml version="1.0" encoding="utf-8"?>
<p:tagLst xmlns:p="http://schemas.openxmlformats.org/presentationml/2006/main">
  <p:tag name="MH_OLD_SHAPE_ID" val="36"/>
  <p:tag name="REFSHAPE" val="105553117646200"/>
</p:tagLst>
</file>

<file path=ppt/tags/tag57.xml><?xml version="1.0" encoding="utf-8"?>
<p:tagLst xmlns:p="http://schemas.openxmlformats.org/presentationml/2006/main">
  <p:tag name="MH_OLD_SHAPE_ID" val="37"/>
  <p:tag name="REFSHAPE" val="105553117645976"/>
</p:tagLst>
</file>

<file path=ppt/tags/tag58.xml><?xml version="1.0" encoding="utf-8"?>
<p:tagLst xmlns:p="http://schemas.openxmlformats.org/presentationml/2006/main">
  <p:tag name="MH_OLD_SHAPE_ID" val="38"/>
  <p:tag name="REFSHAPE" val="105553117645752"/>
</p:tagLst>
</file>

<file path=ppt/tags/tag59.xml><?xml version="1.0" encoding="utf-8"?>
<p:tagLst xmlns:p="http://schemas.openxmlformats.org/presentationml/2006/main">
  <p:tag name="MH_OLD_SHAPE_ID" val="39"/>
  <p:tag name="REFSHAPE" val="105553117645528"/>
</p:tagLst>
</file>

<file path=ppt/tags/tag6.xml><?xml version="1.0" encoding="utf-8"?>
<p:tagLst xmlns:p="http://schemas.openxmlformats.org/presentationml/2006/main">
  <p:tag name="MH_OLD_SHAPE_ID" val="2"/>
  <p:tag name="REFSHAPE" val="105553118220536"/>
</p:tagLst>
</file>

<file path=ppt/tags/tag60.xml><?xml version="1.0" encoding="utf-8"?>
<p:tagLst xmlns:p="http://schemas.openxmlformats.org/presentationml/2006/main">
  <p:tag name="MH_OLD_SHAPE_ID" val="33"/>
  <p:tag name="REFSHAPE" val="105553117646424"/>
</p:tagLst>
</file>

<file path=ppt/tags/tag61.xml><?xml version="1.0" encoding="utf-8"?>
<p:tagLst xmlns:p="http://schemas.openxmlformats.org/presentationml/2006/main">
  <p:tag name="MH_OLD_SHAPE_ID" val="34"/>
  <p:tag name="REFSHAPE" val="105553117647096"/>
</p:tagLst>
</file>

<file path=ppt/tags/tag62.xml><?xml version="1.0" encoding="utf-8"?>
<p:tagLst xmlns:p="http://schemas.openxmlformats.org/presentationml/2006/main">
  <p:tag name="MH_OLD_SHAPE_ID" val="35"/>
  <p:tag name="REFSHAPE" val="105553117649560"/>
</p:tagLst>
</file>

<file path=ppt/tags/tag63.xml><?xml version="1.0" encoding="utf-8"?>
<p:tagLst xmlns:p="http://schemas.openxmlformats.org/presentationml/2006/main">
  <p:tag name="MH_OLD_SHAPE_ID" val="36"/>
  <p:tag name="REFSHAPE" val="105553117646200"/>
</p:tagLst>
</file>

<file path=ppt/tags/tag64.xml><?xml version="1.0" encoding="utf-8"?>
<p:tagLst xmlns:p="http://schemas.openxmlformats.org/presentationml/2006/main">
  <p:tag name="MH_OLD_SHAPE_ID" val="37"/>
  <p:tag name="REFSHAPE" val="105553117645976"/>
</p:tagLst>
</file>

<file path=ppt/tags/tag65.xml><?xml version="1.0" encoding="utf-8"?>
<p:tagLst xmlns:p="http://schemas.openxmlformats.org/presentationml/2006/main">
  <p:tag name="MH_OLD_SHAPE_ID" val="38"/>
  <p:tag name="REFSHAPE" val="105553117645752"/>
</p:tagLst>
</file>

<file path=ppt/tags/tag66.xml><?xml version="1.0" encoding="utf-8"?>
<p:tagLst xmlns:p="http://schemas.openxmlformats.org/presentationml/2006/main">
  <p:tag name="MH_OLD_SHAPE_ID" val="39"/>
  <p:tag name="REFSHAPE" val="105553117645528"/>
</p:tagLst>
</file>

<file path=ppt/tags/tag67.xml><?xml version="1.0" encoding="utf-8"?>
<p:tagLst xmlns:p="http://schemas.openxmlformats.org/presentationml/2006/main">
  <p:tag name="MH_OLD_SHAPE_ID" val="33"/>
  <p:tag name="REFSHAPE" val="105553117646424"/>
</p:tagLst>
</file>

<file path=ppt/tags/tag68.xml><?xml version="1.0" encoding="utf-8"?>
<p:tagLst xmlns:p="http://schemas.openxmlformats.org/presentationml/2006/main">
  <p:tag name="MH_OLD_SHAPE_ID" val="34"/>
  <p:tag name="REFSHAPE" val="105553117647096"/>
</p:tagLst>
</file>

<file path=ppt/tags/tag69.xml><?xml version="1.0" encoding="utf-8"?>
<p:tagLst xmlns:p="http://schemas.openxmlformats.org/presentationml/2006/main">
  <p:tag name="MH_OLD_SHAPE_ID" val="35"/>
  <p:tag name="REFSHAPE" val="105553117649560"/>
</p:tagLst>
</file>

<file path=ppt/tags/tag7.xml><?xml version="1.0" encoding="utf-8"?>
<p:tagLst xmlns:p="http://schemas.openxmlformats.org/presentationml/2006/main">
  <p:tag name="MH_OLD_SHAPE_ID" val="3"/>
  <p:tag name="REFSHAPE" val="105553118220312"/>
</p:tagLst>
</file>

<file path=ppt/tags/tag70.xml><?xml version="1.0" encoding="utf-8"?>
<p:tagLst xmlns:p="http://schemas.openxmlformats.org/presentationml/2006/main">
  <p:tag name="MH_OLD_SHAPE_ID" val="36"/>
  <p:tag name="REFSHAPE" val="105553117646200"/>
</p:tagLst>
</file>

<file path=ppt/tags/tag71.xml><?xml version="1.0" encoding="utf-8"?>
<p:tagLst xmlns:p="http://schemas.openxmlformats.org/presentationml/2006/main">
  <p:tag name="MH_OLD_SHAPE_ID" val="37"/>
  <p:tag name="REFSHAPE" val="105553117645976"/>
</p:tagLst>
</file>

<file path=ppt/tags/tag72.xml><?xml version="1.0" encoding="utf-8"?>
<p:tagLst xmlns:p="http://schemas.openxmlformats.org/presentationml/2006/main">
  <p:tag name="MH_OLD_SHAPE_ID" val="38"/>
  <p:tag name="REFSHAPE" val="105553117645752"/>
</p:tagLst>
</file>

<file path=ppt/tags/tag73.xml><?xml version="1.0" encoding="utf-8"?>
<p:tagLst xmlns:p="http://schemas.openxmlformats.org/presentationml/2006/main">
  <p:tag name="MH_OLD_SHAPE_ID" val="39"/>
  <p:tag name="REFSHAPE" val="105553117645528"/>
</p:tagLst>
</file>

<file path=ppt/tags/tag74.xml><?xml version="1.0" encoding="utf-8"?>
<p:tagLst xmlns:p="http://schemas.openxmlformats.org/presentationml/2006/main">
  <p:tag name="MH_OLD_SHAPE_ID" val="33"/>
  <p:tag name="REFSHAPE" val="105553117646424"/>
</p:tagLst>
</file>

<file path=ppt/tags/tag75.xml><?xml version="1.0" encoding="utf-8"?>
<p:tagLst xmlns:p="http://schemas.openxmlformats.org/presentationml/2006/main">
  <p:tag name="MH_OLD_SHAPE_ID" val="34"/>
  <p:tag name="REFSHAPE" val="105553117647096"/>
</p:tagLst>
</file>

<file path=ppt/tags/tag76.xml><?xml version="1.0" encoding="utf-8"?>
<p:tagLst xmlns:p="http://schemas.openxmlformats.org/presentationml/2006/main">
  <p:tag name="MH_OLD_SHAPE_ID" val="35"/>
  <p:tag name="REFSHAPE" val="105553117649560"/>
</p:tagLst>
</file>

<file path=ppt/tags/tag77.xml><?xml version="1.0" encoding="utf-8"?>
<p:tagLst xmlns:p="http://schemas.openxmlformats.org/presentationml/2006/main">
  <p:tag name="MH_OLD_SHAPE_ID" val="36"/>
  <p:tag name="REFSHAPE" val="105553117646200"/>
</p:tagLst>
</file>

<file path=ppt/tags/tag78.xml><?xml version="1.0" encoding="utf-8"?>
<p:tagLst xmlns:p="http://schemas.openxmlformats.org/presentationml/2006/main">
  <p:tag name="MH_OLD_SHAPE_ID" val="37"/>
  <p:tag name="REFSHAPE" val="105553117645976"/>
</p:tagLst>
</file>

<file path=ppt/tags/tag79.xml><?xml version="1.0" encoding="utf-8"?>
<p:tagLst xmlns:p="http://schemas.openxmlformats.org/presentationml/2006/main">
  <p:tag name="MH_OLD_SHAPE_ID" val="38"/>
  <p:tag name="REFSHAPE" val="105553117645752"/>
</p:tagLst>
</file>

<file path=ppt/tags/tag8.xml><?xml version="1.0" encoding="utf-8"?>
<p:tagLst xmlns:p="http://schemas.openxmlformats.org/presentationml/2006/main">
  <p:tag name="MH_OLD_SHAPE_ID" val="4"/>
  <p:tag name="REFSHAPE" val="105553118231288"/>
</p:tagLst>
</file>

<file path=ppt/tags/tag80.xml><?xml version="1.0" encoding="utf-8"?>
<p:tagLst xmlns:p="http://schemas.openxmlformats.org/presentationml/2006/main">
  <p:tag name="MH_OLD_SHAPE_ID" val="39"/>
  <p:tag name="REFSHAPE" val="105553117645528"/>
</p:tagLst>
</file>

<file path=ppt/tags/tag9.xml><?xml version="1.0" encoding="utf-8"?>
<p:tagLst xmlns:p="http://schemas.openxmlformats.org/presentationml/2006/main">
  <p:tag name="MH_OLD_SHAPE_ID" val="5"/>
  <p:tag name="REFSHAPE" val="10555311812312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1087</Words>
  <Application>WPS 演示</Application>
  <PresentationFormat>宽屏</PresentationFormat>
  <Paragraphs>186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方正书宋_GBK</vt:lpstr>
      <vt:lpstr>Wingdings</vt:lpstr>
      <vt:lpstr>等线</vt:lpstr>
      <vt:lpstr>汉仪中等线KW</vt:lpstr>
      <vt:lpstr>黑体</vt:lpstr>
      <vt:lpstr>Heiti SC Light</vt:lpstr>
      <vt:lpstr>微软雅黑</vt:lpstr>
      <vt:lpstr>宋体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houjianan</dc:creator>
  <cp:lastModifiedBy>houjianan</cp:lastModifiedBy>
  <cp:revision>98</cp:revision>
  <dcterms:created xsi:type="dcterms:W3CDTF">2021-09-07T08:57:21Z</dcterms:created>
  <dcterms:modified xsi:type="dcterms:W3CDTF">2021-09-07T08:57:21Z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</Properties>
</file>